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C2B10D-6FE8-4F19-BFDB-A36829B5723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BFAD21-19E1-4406-AEEF-8D17FEFD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3400"/>
            <a:ext cx="7212636" cy="2868168"/>
          </a:xfrm>
        </p:spPr>
        <p:txBody>
          <a:bodyPr/>
          <a:lstStyle/>
          <a:p>
            <a:r>
              <a:rPr lang="ru-RU" dirty="0" smtClean="0"/>
              <a:t>Современные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инструктор</a:t>
            </a:r>
          </a:p>
          <a:p>
            <a:r>
              <a:rPr lang="ru-RU" dirty="0" smtClean="0"/>
              <a:t>По физической культуре</a:t>
            </a:r>
          </a:p>
          <a:p>
            <a:r>
              <a:rPr lang="ru-RU" dirty="0" smtClean="0"/>
              <a:t>1 кв.категории</a:t>
            </a:r>
          </a:p>
          <a:p>
            <a:r>
              <a:rPr lang="ru-RU" dirty="0" err="1" smtClean="0"/>
              <a:t>Голубева</a:t>
            </a:r>
            <a:r>
              <a:rPr lang="ru-RU" dirty="0" smtClean="0"/>
              <a:t> Виктория Германовна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ds05.infourok.ru/uploads/ex/0b1b/000bcaea-b864b516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ds05.infourok.ru/uploads/ex/0b1b/000bcaea-b864b516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ds04.infourok.ru/uploads/ex/05cb/00195a2a-371693d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100392" cy="607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algebrazhizni.ru/wp-content/uploads/2018/10/%D0%BF%D1%80%D0%B8%D0%BC%D0%B5%D0%BD%D0%B5%D0%BD%D0%B8%D0%B5-%D1%81%D1%83-%D0%B4%D0%B6%D0%BE%D0%BA-%D1%82%D0%B5%D1%80%D0%B0%D0%BF%D0%B8%D0%B8-%D0%B4%D0%BB%D1%8F-%D1%80%D0%B0%D0%B7%D0%B2%D0%B8%D1%82%D0%B8%D1%8F-%D1%80%D0%B5%D1%87%D0%B8-%D0%B4%D0%B5%D1%82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algebrazhizni.ru/wp-content/uploads/2018/10/%D0%BF%D1%80%D0%B8%D0%BC%D0%B5%D0%BD%D0%B5%D0%BD%D0%B8%D0%B5-%D1%81%D1%83-%D0%B4%D0%B6%D0%BE%D0%BA-%D1%82%D0%B5%D1%80%D0%B0%D0%BF%D0%B8%D0%B8-%D0%B4%D0%BB%D1%8F-%D1%80%D0%B0%D0%B7%D0%B2%D0%B8%D1%82%D0%B8%D1%8F-%D1%80%D0%B5%D1%87%D0%B8-%D0%B4%D0%B5%D1%82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ds04.infourok.ru/uploads/ex/08fb/0007d12a-7748587c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16632"/>
            <a:ext cx="8712968" cy="653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ds04.infourok.ru/uploads/ex/0b35/0005c40c-f272bb28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808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6480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Показатели эффективности: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заболеваемости гриппом и ОРЗ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правильная и красивая речь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оздоровление организма в целом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существенно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повшается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эффективность усвоения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детьми учебного материала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улучшается (корректируется) поведение ребенка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улучшается внимание и память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www.firestock.ru/download/s/26e0uaoordzyc7x/line-of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anoarvt.ru/upload/iblock/d6d/d6de1560f8be9775ab9b57691edebc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www.odevaika.ru/upload/medialibrary/fcc/fccd690a0d1c410063b055a6609b88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1" name="Picture 9" descr="D:\Документы\карртинка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1418"/>
            <a:ext cx="3456384" cy="251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kiash56.ucoz.ru/img/2019/fitbol/100_8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1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AutoShape 6" descr="https://www.megamedshop.ru/upload/ammina.optimizer/jpg/q80/upload/iblock/44c/44cc7b2ab503e0ad92503fb1bb24d0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s://contents.mediadecathlon.com/p937765/kb2528337bc2cc642e8b8b73178c492b5/937765_default.jpg?format=auto&amp;amp;quality=60&amp;amp;f=80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2337720" cy="2337720"/>
          </a:xfrm>
          <a:prstGeom prst="rect">
            <a:avLst/>
          </a:prstGeom>
          <a:noFill/>
        </p:spPr>
      </p:pic>
      <p:pic>
        <p:nvPicPr>
          <p:cNvPr id="30730" name="Picture 10" descr="https://www.maam.ru/upload/blogs/detsad-111518-1490281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755527" cy="267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2" name="AutoShape 12" descr="https://fitnessadvice.ru/wp-content/uploads/2018/08/Fitbol-v-borbe-s-lishnim-vesom-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s://antoshka23minvody.ru/wp-content/uploads/be0508cd053d2eee31de4cdaa2ff76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6" name="Picture 16" descr="https://rehab-ufa.ru/upload/medialibrary/9b8/9b8811a74f01cb297818236fb0e10c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2521758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s05.infourok.ru/uploads/ex/0ef0/0000beb7-6b6c0b84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ds04.infourok.ru/uploads/ex/09e7/000b19ee-f313c6b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www.kleo.ru/img/articles/-02-03-2020-1459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29318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ds03.infourok.ru/uploads/ex/0583/000262fa-6e93dfdf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D:\Picture\кинези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Здоро́вье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 полного физического, душевного и социального благополучия, а не только отсутствие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 физических дефектов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m0-tub-ru.yandex.net/i?id=a967082ebf37dd1b0e6467ca2568cc9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28982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a99/0003eeb0-801f9aaa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7/10/c94adea018c382ac9dd2bbd7051f51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143750" cy="638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2.bp.blogspot.com/-wI9a2kSX0ho/XIc13kw7cZI/AAAAAAAAAuE/hWNqgzISy24PYrtykolci2QOyEraU5ZIQCLcBGAs/s1600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wp.com/pizhankalib.ru/wp-content/uploads/2021/07/yanush-korchak_0.jpg?w=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160990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72514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ЯНУШ  КОРЧАК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20688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«Детям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совершенно так же, как и взрослым, хочется быть здоровыми и сильными, только дети не знают, что для этого надо делать.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им, и они будут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беречься»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динамические паузы;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 для глаз;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пальчиковая;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 бодрящая;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 дыхательная;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релаксация.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обучения ЗОЖ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Физкультурные занятия;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проблемно игровые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игротренинги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коммуникативные игры;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закаливание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7687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Музкотерапия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Смехотерапия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Технология воздействия цветом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roza2017.ru/wp-content/uploads/2016/10/32-600x315-600x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6395400" cy="3357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92906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«ДАО» - вести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7207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«ИНЬ» -направлять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56992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Способствует: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Расслаблению мышц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выведению глубинных психофизических блоков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гибкости и подвижности суставов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ДАОИНЬ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ДВИЖЕНИЙ ДЛЯ МЫШЩ И СУСТАВОВ С ЭЛЕМЕНТАМИ САМОМАССАЖА С ЯРКОВЫРАЖЕННЫМ ТОНИЗИРУЮЩИМ ЭФФЕКТОМ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vatars.mds.yandex.net/i?id=3667d35339960780b7b907f9edadc109-407805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45720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214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Современные здоровьесберегающие технологии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23</cp:revision>
  <dcterms:created xsi:type="dcterms:W3CDTF">2022-01-20T06:05:46Z</dcterms:created>
  <dcterms:modified xsi:type="dcterms:W3CDTF">2022-01-20T16:24:26Z</dcterms:modified>
</cp:coreProperties>
</file>