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4"/>
  </p:notesMasterIdLst>
  <p:sldIdLst>
    <p:sldId id="258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54" autoAdjust="0"/>
  </p:normalViewPr>
  <p:slideViewPr>
    <p:cSldViewPr snapToGrid="0">
      <p:cViewPr varScale="1">
        <p:scale>
          <a:sx n="74" d="100"/>
          <a:sy n="74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877E-13AD-4806-8CCE-3423E8C6D84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A42A-7932-4E6C-A65F-706F5E19C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32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82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40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14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4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7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77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48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36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4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A16C-E056-4CDB-9052-96D083DFD16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05C1-C505-43DE-A3B2-91F864A22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8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05" y="0"/>
            <a:ext cx="11069052" cy="235974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бюджетное дошкольное учреждение «Детский сад №37 «Веснянка»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600" b="1" dirty="0" smtClean="0"/>
              <a:t>Презентация на тему: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«История Нового года и Новогодние традиции.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2831" y="4716379"/>
            <a:ext cx="4899275" cy="902367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 : </a:t>
            </a:r>
            <a:r>
              <a:rPr lang="ru-RU" b="1" dirty="0" err="1" smtClean="0"/>
              <a:t>Присекина</a:t>
            </a:r>
            <a:r>
              <a:rPr lang="ru-RU" b="1" dirty="0" smtClean="0"/>
              <a:t> Л.И.</a:t>
            </a:r>
            <a:r>
              <a:rPr lang="ru-RU" b="1" dirty="0" smtClean="0"/>
              <a:t>,</a:t>
            </a:r>
            <a:endParaRPr lang="ru-RU" b="1" dirty="0" smtClean="0"/>
          </a:p>
          <a:p>
            <a:r>
              <a:rPr lang="ru-RU" b="1" dirty="0" smtClean="0"/>
              <a:t>в</a:t>
            </a:r>
            <a:r>
              <a:rPr lang="ru-RU" b="1" dirty="0" smtClean="0"/>
              <a:t>оспитатель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3320716"/>
            <a:ext cx="4704348" cy="3320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17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6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Родиной Деда Мороза является город Великий Устюг, который находится на северо-востоке Вологодской области. В сосновом бору, недалеко от города располагается вотчина Деда Мороза – это замечательное сказочное место.</a:t>
            </a:r>
            <a:br>
              <a:rPr lang="ru-RU" sz="2700" b="1" dirty="0" smtClean="0"/>
            </a:br>
            <a:r>
              <a:rPr lang="ru-RU" sz="2700" b="1" dirty="0" smtClean="0"/>
              <a:t> Именно здесь находится терем Деда Мороза, в котором есть тронный зал и еще множество волшебных комнат</a:t>
            </a:r>
            <a:endParaRPr lang="ru-RU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3880101"/>
            <a:ext cx="3244516" cy="2684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2" y="4099261"/>
            <a:ext cx="3170571" cy="2653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97" y="2805867"/>
            <a:ext cx="3214687" cy="2586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818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dirty="0" smtClean="0"/>
              <a:t>У Дедушки Мороза имеется своя почта, куда можно написать письмо.</a:t>
            </a:r>
            <a:br>
              <a:rPr lang="ru-RU" sz="2700" b="1" dirty="0" smtClean="0"/>
            </a:br>
            <a:r>
              <a:rPr lang="ru-RU" sz="2700" b="1" dirty="0" smtClean="0"/>
              <a:t>Написать Деду Морозу можно по адресу:</a:t>
            </a:r>
            <a:br>
              <a:rPr lang="ru-RU" sz="2700" b="1" dirty="0" smtClean="0"/>
            </a:br>
            <a:r>
              <a:rPr lang="ru-RU" sz="2700" b="1" dirty="0" smtClean="0"/>
              <a:t>162390,  Россия, Вологодская обл., г. Великий Устюг,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3320716"/>
            <a:ext cx="3012658" cy="32605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5" y="2002086"/>
            <a:ext cx="3540292" cy="2840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0" y="2887580"/>
            <a:ext cx="3585411" cy="3453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39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365125"/>
            <a:ext cx="11730790" cy="6348496"/>
          </a:xfrm>
        </p:spPr>
      </p:pic>
    </p:spTree>
    <p:extLst>
      <p:ext uri="{BB962C8B-B14F-4D97-AF65-F5344CB8AC3E}">
        <p14:creationId xmlns="" xmlns:p14="http://schemas.microsoft.com/office/powerpoint/2010/main" val="2775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704" y="545690"/>
            <a:ext cx="10515600" cy="5439544"/>
          </a:xfrm>
          <a:noFill/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/>
              <a:t>Цель: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Ф</a:t>
            </a:r>
            <a:r>
              <a:rPr lang="ru-RU" b="1" dirty="0" smtClean="0"/>
              <a:t>ормировать </a:t>
            </a:r>
            <a:r>
              <a:rPr lang="ru-RU" b="1" dirty="0"/>
              <a:t>представления о празднике новый </a:t>
            </a:r>
            <a:r>
              <a:rPr lang="ru-RU" b="1" dirty="0" smtClean="0"/>
              <a:t>год.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Обогащать представления о праздновании Нового года, о символах и традициях праздника. Создать атмосферу праздничного настроения.</a:t>
            </a:r>
          </a:p>
          <a:p>
            <a:pPr marL="0" indent="0">
              <a:buNone/>
            </a:pPr>
            <a:r>
              <a:rPr lang="ru-RU" b="1" dirty="0"/>
              <a:t>Углублять знания детей о праздновании Нового года у нас в стране.</a:t>
            </a:r>
          </a:p>
        </p:txBody>
      </p:sp>
    </p:spTree>
    <p:extLst>
      <p:ext uri="{BB962C8B-B14F-4D97-AF65-F5344CB8AC3E}">
        <p14:creationId xmlns="" xmlns:p14="http://schemas.microsoft.com/office/powerpoint/2010/main" val="304164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333" y="252662"/>
            <a:ext cx="10747023" cy="1636295"/>
          </a:xfrm>
        </p:spPr>
        <p:txBody>
          <a:bodyPr>
            <a:noAutofit/>
          </a:bodyPr>
          <a:lstStyle/>
          <a:p>
            <a:r>
              <a:rPr lang="ru-RU" sz="2400" b="1" dirty="0"/>
              <a:t>Новый год 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</a:t>
            </a:r>
            <a:r>
              <a:rPr lang="ru-RU" sz="2400" b="1" dirty="0" smtClean="0"/>
              <a:t>часами и </a:t>
            </a:r>
            <a:r>
              <a:rPr lang="ru-RU" sz="2400" b="1" dirty="0"/>
              <a:t>радуются новому году</a:t>
            </a:r>
            <a:r>
              <a:rPr lang="ru-RU" sz="2400" dirty="0"/>
              <a:t>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1" y="2650364"/>
            <a:ext cx="4460408" cy="3160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2650364"/>
            <a:ext cx="4402518" cy="309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6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56" y="101600"/>
            <a:ext cx="10419644" cy="19156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Новый год в России не всегда встречали 31 декабря. Когда-то этот праздник отмечали 1 сентября. Сейчас это самый первый день школьных занятий и начало осени .А наши предки праздновали в этот день Новый год, но никаких ёлок, подарков и Деда Мороза и в помине не было. Откуда же появился этот праздник?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71" y="2430378"/>
            <a:ext cx="5001491" cy="4048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6" y="2430378"/>
            <a:ext cx="5278582" cy="4087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56" y="481262"/>
            <a:ext cx="10419644" cy="18528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Отмечать Новый год первого января приказал царь Пётр Первый.? Так как император был большим поклонником всего европейского, то и празднование Нового года стало ярким, веселым ежегодным событием в жизни русского народа, как и в Европе. По голландским традициям, люди должны были украшать свои дома хвойными ветками и не снимать эти украшения до Рождества Христова.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2780038"/>
            <a:ext cx="4411580" cy="3569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" y="2780038"/>
            <a:ext cx="4174957" cy="3760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80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947" y="213756"/>
            <a:ext cx="11129211" cy="2232561"/>
          </a:xfrm>
        </p:spPr>
        <p:txBody>
          <a:bodyPr>
            <a:normAutofit/>
          </a:bodyPr>
          <a:lstStyle/>
          <a:p>
            <a:r>
              <a:rPr lang="ru-RU" b="1" dirty="0" smtClean="0"/>
              <a:t>В ночь с 31 декабря на 1 января все должны были отдыхать и веселиться. Сам император присутствовал на подобных гуляниях. Им собственноручно была выпущена первая ракета фейерверка, привезенная из Европы. Однако не только фейерверк украшал праздничный город; знатные люди должны были стрелять в воздух из небольших пушек и ружей, чтобы придать празднику грандиозность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5" y="3777916"/>
            <a:ext cx="3453063" cy="2839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3380874"/>
            <a:ext cx="3453062" cy="3031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43" y="2261764"/>
            <a:ext cx="3435017" cy="3032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9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78" y="402336"/>
            <a:ext cx="10075121" cy="138555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Символом Нового года является ёлка. Ёлка знаменует собой начало нового года и стала символом вечной жизни, потому что, в отличии от других деревьев не сбрасывает листву, а зелена круглый год Ёлка стала настоящим символом семейного праздника, её сообща наряжают дети и взрослые, вокруг неё водят хороводы, читают стихи и поют песни.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205" y="2437909"/>
            <a:ext cx="3424469" cy="2945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2875261"/>
            <a:ext cx="3412539" cy="3463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2" y="3424950"/>
            <a:ext cx="3715265" cy="2914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70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0967"/>
            <a:ext cx="10515600" cy="12994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Дед Мороз – неизменный персонаж новогодних праздников, привычный с детства. Но что известно о его происхождении?</a:t>
            </a:r>
            <a:br>
              <a:rPr lang="ru-RU" sz="2000" b="1" dirty="0" smtClean="0"/>
            </a:br>
            <a:r>
              <a:rPr lang="ru-RU" sz="2000" b="1" dirty="0" smtClean="0"/>
              <a:t> У древних славян Дед Мороз был повелителем холода, снега, метелей, его представляли невысоким стариком с длинной бородой в длинном тулупе и в валенках. Тогда он не был добрым дедушкой, нрав его был весьма строг, его еще называли Трескун, Карачун, Морозко. В те времена Дед Мороз не столько одаривал, сколько наказывал, унося в лес и морозя непослушных детей. Подарки он конечно же дарил, но только самым умным и послушным, а озорников вполне мог наказать палкой.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25" y="3355089"/>
            <a:ext cx="3365017" cy="2918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73" y="3439310"/>
            <a:ext cx="3031959" cy="291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63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4241"/>
            <a:ext cx="10515600" cy="11069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smtClean="0"/>
              <a:t>Со временем его характер стал добрее, ласковее, утратил свои самые устрашающие черты (грубость, крутой нрав), палка его превратилась в волшебный посох и на смену маленькому, неопрятному существу пришел милый старик, внушающий доверие. Теперь у Деда Мороза есть еще и внучка — Снегурочка, которая помогает старику разносить подарки и рассказывать сказки и играть с детьми.</a:t>
            </a:r>
            <a:endParaRPr lang="ru-RU" sz="27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7" y="2815389"/>
            <a:ext cx="3240505" cy="3801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3212430"/>
            <a:ext cx="3236495" cy="3007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470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учреждение «Детский сад №37 «Веснянка»  Презентация на тему: «История Нового года и Новогодние традиции.</vt:lpstr>
      <vt:lpstr>Слайд 2</vt:lpstr>
      <vt:lpstr>Новый год - самый любимый праздник для миллионов людей из самых разных стран. Это один из тех немногих дней в году, когда почти весь мир занят одним и тем же: все следят за часами и радуются новому году .</vt:lpstr>
      <vt:lpstr>Новый год в России не всегда встречали 31 декабря. Когда-то этот праздник отмечали 1 сентября. Сейчас это самый первый день школьных занятий и начало осени .А наши предки праздновали в этот день Новый год, но никаких ёлок, подарков и Деда Мороза и в помине не было. Откуда же появился этот праздник? </vt:lpstr>
      <vt:lpstr>Отмечать Новый год первого января приказал царь Пётр Первый.? Так как император был большим поклонником всего европейского, то и празднование Нового года стало ярким, веселым ежегодным событием в жизни русского народа, как и в Европе. По голландским традициям, люди должны были украшать свои дома хвойными ветками и не снимать эти украшения до Рождества Христова. </vt:lpstr>
      <vt:lpstr>Слайд 6</vt:lpstr>
      <vt:lpstr>Символом Нового года является ёлка. Ёлка знаменует собой начало нового года и стала символом вечной жизни, потому что, в отличии от других деревьев не сбрасывает листву, а зелена круглый год Ёлка стала настоящим символом семейного праздника, её сообща наряжают дети и взрослые, вокруг неё водят хороводы, читают стихи и поют песни.</vt:lpstr>
      <vt:lpstr>Дед Мороз – неизменный персонаж новогодних праздников, привычный с детства. Но что известно о его происхождении?  У древних славян Дед Мороз был повелителем холода, снега, метелей, его представляли невысоким стариком с длинной бородой в длинном тулупе и в валенках. Тогда он не был добрым дедушкой, нрав его был весьма строг, его еще называли Трескун, Карачун, Морозко. В те времена Дед Мороз не столько одаривал, сколько наказывал, унося в лес и морозя непослушных детей. Подарки он конечно же дарил, но только самым умным и послушным, а озорников вполне мог наказать палкой.  </vt:lpstr>
      <vt:lpstr> Со временем его характер стал добрее, ласковее, утратил свои самые устрашающие черты (грубость, крутой нрав), палка его превратилась в волшебный посох и на смену маленькому, неопрятному существу пришел милый старик, внушающий доверие. Теперь у Деда Мороза есть еще и внучка — Снегурочка, которая помогает старику разносить подарки и рассказывать сказки и играть с детьми.</vt:lpstr>
      <vt:lpstr> Родиной Деда Мороза является город Великий Устюг, который находится на северо-востоке Вологодской области. В сосновом бору, недалеко от города располагается вотчина Деда Мороза – это замечательное сказочное место.  Именно здесь находится терем Деда Мороза, в котором есть тронный зал и еще множество волшебных комнат</vt:lpstr>
      <vt:lpstr> У Дедушки Мороза имеется своя почта, куда можно написать письмо. Написать Деду Морозу можно по адресу: 162390,  Россия, Вологодская обл., г. Великий Устюг,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Дмитрий Каленюк</cp:lastModifiedBy>
  <cp:revision>31</cp:revision>
  <dcterms:created xsi:type="dcterms:W3CDTF">2019-01-08T17:42:05Z</dcterms:created>
  <dcterms:modified xsi:type="dcterms:W3CDTF">2020-12-17T13:57:31Z</dcterms:modified>
</cp:coreProperties>
</file>