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9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08" d="100"/>
          <a:sy n="108" d="100"/>
        </p:scale>
        <p:origin x="-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ED04-8414-4DF4-B9EB-95C82124B277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657A-A4DE-4447-8E9F-F526D4B32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ED04-8414-4DF4-B9EB-95C82124B277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657A-A4DE-4447-8E9F-F526D4B32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ED04-8414-4DF4-B9EB-95C82124B277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657A-A4DE-4447-8E9F-F526D4B32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ED04-8414-4DF4-B9EB-95C82124B277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657A-A4DE-4447-8E9F-F526D4B32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ED04-8414-4DF4-B9EB-95C82124B277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657A-A4DE-4447-8E9F-F526D4B32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ED04-8414-4DF4-B9EB-95C82124B277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657A-A4DE-4447-8E9F-F526D4B32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ED04-8414-4DF4-B9EB-95C82124B277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657A-A4DE-4447-8E9F-F526D4B32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ED04-8414-4DF4-B9EB-95C82124B277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657A-A4DE-4447-8E9F-F526D4B32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ED04-8414-4DF4-B9EB-95C82124B277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657A-A4DE-4447-8E9F-F526D4B32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ED04-8414-4DF4-B9EB-95C82124B277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657A-A4DE-4447-8E9F-F526D4B32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ED04-8414-4DF4-B9EB-95C82124B277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657A-A4DE-4447-8E9F-F526D4B32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7ED04-8414-4DF4-B9EB-95C82124B277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6657A-A4DE-4447-8E9F-F526D4B32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4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1545859C-9666-4D26-8E9F-E1D1D9133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kern="1800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№37 «Веснянка»</a:t>
            </a:r>
            <a:endParaRPr lang="ru-RU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kern="1800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kern="1800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Социально-эмоциональный творческий проект</a:t>
            </a:r>
            <a:br>
              <a:rPr lang="ru-RU" b="1" kern="1800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1800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«Театр психолога»</a:t>
            </a:r>
            <a:endParaRPr lang="ru-RU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По сказке В. Сутеева «Мешок яблок»</a:t>
            </a:r>
          </a:p>
          <a:p>
            <a:pPr marL="0" indent="0">
              <a:buNone/>
            </a:pPr>
            <a:endParaRPr lang="ru-RU" sz="3000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 проекта: </a:t>
            </a:r>
            <a:r>
              <a:rPr lang="ru-RU" sz="3000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  <a:endParaRPr lang="ru-RU" sz="3000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Боброва Надежда Владимировна </a:t>
            </a:r>
            <a:endParaRPr lang="ru-RU" sz="3000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000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Рубцовск,2022г</a:t>
            </a:r>
            <a:endParaRPr lang="ru-RU" sz="3000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минус - в гостях у сказки (www.hotplayer.ru)">
            <a:hlinkClick r:id="" action="ppaction://media"/>
            <a:extLst>
              <a:ext uri="{FF2B5EF4-FFF2-40B4-BE49-F238E27FC236}">
                <a16:creationId xmlns:a16="http://schemas.microsoft.com/office/drawing/2014/main" xmlns="" id="{A55D2373-6C63-4E05-A7C7-8CFA68C7D55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214338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афиша\IMG_20220405_17270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07" y="188640"/>
            <a:ext cx="8962493" cy="6516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афиша\IMG_20220405_172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128" y="188640"/>
            <a:ext cx="8864872" cy="6408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афиша\IMG_20220405_17281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828122" cy="6241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афиша\IMG_20220405_17282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201" y="260648"/>
            <a:ext cx="8902799" cy="6380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афиша\IMG_20220405_1728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016" y="188640"/>
            <a:ext cx="8856984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афиша\IMG_20220405_17284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016" y="332656"/>
            <a:ext cx="8856984" cy="6340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афиша\IMG_20220405_182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07288" cy="6382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афиша\Новая папка\IMG_20220407_091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40" y="332656"/>
            <a:ext cx="9042760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33689421"/>
      </p:ext>
    </p:extLst>
  </p:cSld>
  <p:clrMapOvr>
    <a:masterClrMapping/>
  </p:clrMapOvr>
  <p:transition advTm="4000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афиша\Новая папка\IMG_20220407_091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820000" cy="6301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18329553"/>
      </p:ext>
    </p:extLst>
  </p:cSld>
  <p:clrMapOvr>
    <a:masterClrMapping/>
  </p:clrMapOvr>
  <p:transition advTm="4000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афиша\Новая папка\IMG_20220407_091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00" y="501664"/>
            <a:ext cx="8820000" cy="6356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57668093"/>
      </p:ext>
    </p:extLst>
  </p:cSld>
  <p:clrMapOvr>
    <a:masterClrMapping/>
  </p:clrMapOvr>
  <p:transition advTm="4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1233A45-35BD-4292-B1A4-353FA7D5BCC5}"/>
              </a:ext>
            </a:extLst>
          </p:cNvPr>
          <p:cNvSpPr/>
          <p:nvPr/>
        </p:nvSpPr>
        <p:spPr>
          <a:xfrm>
            <a:off x="1090118" y="2967335"/>
            <a:ext cx="69637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Выставка</a:t>
            </a:r>
            <a:r>
              <a:rPr lang="ru-RU" sz="7200" dirty="0">
                <a:ln w="0"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7200" b="1" dirty="0">
                <a:ln w="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рисунков</a:t>
            </a:r>
            <a:endParaRPr lang="ru-RU" sz="7200" b="1" cap="none" spc="0" dirty="0">
              <a:ln w="0"/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025827"/>
      </p:ext>
    </p:extLst>
  </p:cSld>
  <p:clrMapOvr>
    <a:masterClrMapping/>
  </p:clrMapOvr>
  <p:transition advTm="4000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афиша\Новая папка\IMG_20220407_091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76672"/>
            <a:ext cx="8962297" cy="638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75288550"/>
      </p:ext>
    </p:extLst>
  </p:cSld>
  <p:clrMapOvr>
    <a:masterClrMapping/>
  </p:clrMapOvr>
  <p:transition advTm="4000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афиша\Новая папка\IMG_20220407_091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04664"/>
            <a:ext cx="8929718" cy="6316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94002192"/>
      </p:ext>
    </p:extLst>
  </p:cSld>
  <p:clrMapOvr>
    <a:masterClrMapping/>
  </p:clrMapOvr>
  <p:transition advTm="4000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афиша\Новая папка\IMG_20220407_091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820000" cy="6324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афиша\Новая папка\IMG_20220407_091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852" y="404664"/>
            <a:ext cx="8928148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афиша\Новая папка\IMG_20220407_091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32572"/>
            <a:ext cx="5214974" cy="6511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афиша\Новая папка\IMG_20220407_091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56" y="71414"/>
            <a:ext cx="8820000" cy="650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4000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афиша\Новая папка\IMG_20220407_0917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32072" y="-748142"/>
            <a:ext cx="6215106" cy="880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афиша\Новая папка\IMG_20220407_0917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820000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афиша\Новая папка\IMG_20220407_091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00" y="260648"/>
            <a:ext cx="8820000" cy="6275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афиша\Новая папка\IMG_20220407_091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0206" y="142876"/>
            <a:ext cx="4698508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афиша\3,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афиша\Новая папка\IMG_20220407_0917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00" y="332656"/>
            <a:ext cx="8820000" cy="6307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афиша\Новая папка\IMG_20220407_0918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720508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афиша\Новая папка\IMG_20220407_091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64320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афиша\IMG-20220405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8579296" cy="6455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афиша\IMG-20220405-WA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424936" cy="6339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афиша\IMG-20220405-WA0004.jpg"/>
          <p:cNvPicPr>
            <a:picLocks noChangeAspect="1" noChangeArrowheads="1"/>
          </p:cNvPicPr>
          <p:nvPr/>
        </p:nvPicPr>
        <p:blipFill rotWithShape="1">
          <a:blip r:embed="rId2" cstate="print"/>
          <a:srcRect t="19002"/>
          <a:stretch/>
        </p:blipFill>
        <p:spPr bwMode="auto">
          <a:xfrm>
            <a:off x="1475656" y="125535"/>
            <a:ext cx="6048672" cy="6510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афиша\IMG-20220405-WA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4638"/>
            <a:ext cx="8229600" cy="6192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афиша\IMG-20220405-WA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8651574" cy="6510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афиша\IMG-20220405-WA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640000" cy="6501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афиша\IMG-20220405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9684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афиша\IMG_20220405_17184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808066" cy="6310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афиша\IMG-20220405-WA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8246" cy="6289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афиша\IMG-20220405-WA0011.jpg"/>
          <p:cNvPicPr>
            <a:picLocks noChangeAspect="1" noChangeArrowheads="1"/>
          </p:cNvPicPr>
          <p:nvPr/>
        </p:nvPicPr>
        <p:blipFill>
          <a:blip r:embed="rId2" cstate="print"/>
          <a:srcRect t="12974"/>
          <a:stretch>
            <a:fillRect/>
          </a:stretch>
        </p:blipFill>
        <p:spPr bwMode="auto">
          <a:xfrm>
            <a:off x="1942958" y="234190"/>
            <a:ext cx="5343686" cy="6179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B9CB3DC-EA30-4D6A-80E2-7C66E8681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60" r="10341"/>
          <a:stretch/>
        </p:blipFill>
        <p:spPr>
          <a:xfrm>
            <a:off x="152302" y="980728"/>
            <a:ext cx="8839396" cy="51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афиша\IMG_20220405_17190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990519" cy="6466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афиша\IMG_20220405_17192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249" y="476672"/>
            <a:ext cx="8861751" cy="6092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афиша\IMG_20220405_172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829" y="260648"/>
            <a:ext cx="8999171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афиша\IMG_20220405_172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783" y="116632"/>
            <a:ext cx="8922217" cy="6583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афиша\IMG_20220405_17265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853" y="305272"/>
            <a:ext cx="8979147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18</Words>
  <Application>Microsoft Office PowerPoint</Application>
  <PresentationFormat>Экран (4:3)</PresentationFormat>
  <Paragraphs>10</Paragraphs>
  <Slides>42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2022-04-06T09:25:02Z</dcterms:created>
  <dcterms:modified xsi:type="dcterms:W3CDTF">2022-04-11T06:59:09Z</dcterms:modified>
</cp:coreProperties>
</file>