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96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158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24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205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98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9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4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43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28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17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54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8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28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61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5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7C1D-7167-4747-AECB-8884B7D39F0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9ADB4B-2E99-4179-9F76-B13C77772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3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74073"/>
            <a:ext cx="8953116" cy="166254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сенсомоторных игр в развитии речи детей раннего возраста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9273" y="3683533"/>
            <a:ext cx="3560617" cy="241246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Николаевна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47 «Ёлочка»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" y="2289073"/>
            <a:ext cx="3562063" cy="2671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713" y="3683533"/>
            <a:ext cx="3562063" cy="26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2618"/>
            <a:ext cx="10447866" cy="57911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«Перебери крупу».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емкость насыпаю перловую крупу и фасоль, перемешиваю их и предлагаю детям выбрать из этой смеси фасоль и переложить ее в другую емкость.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360295"/>
            <a:ext cx="3253741" cy="244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459" y="2360295"/>
            <a:ext cx="3253741" cy="2440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396" y="3863511"/>
            <a:ext cx="3253741" cy="24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8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68037"/>
            <a:ext cx="10530993" cy="56665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«Разложи по нужным банкам».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одну емкость насыпаю и перемешиваю макаронные изделия 3-х разных видов. Кладу на стол три банки разных цветов, вырезанные из картона. Предлагаю детям разложить макаронные изделия по этим банкам. Каждый вид макарон в свою банку.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60319"/>
            <a:ext cx="3300615" cy="2475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653" y="3798049"/>
            <a:ext cx="3300615" cy="247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973" y="2560319"/>
            <a:ext cx="3300615" cy="24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68037"/>
            <a:ext cx="10586411" cy="5749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«Сделай бусы».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этой игры понадобятся макароны прямой формы длинной не более 3 – 4 см и шнурки, завязанные с одного конца на узел. Дети нанизывают макароны на шнурок как бусы. Можно одновременно использовать макароны разных видов, например, короткие и более длинные.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865813"/>
            <a:ext cx="4602480" cy="3451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7557" y="2865813"/>
            <a:ext cx="4626187" cy="34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6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7200"/>
            <a:ext cx="10544848" cy="5888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картинок из различных круп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391" y="1348740"/>
            <a:ext cx="2736733" cy="205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360" y="3561080"/>
            <a:ext cx="2088226" cy="2784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612" y="3561080"/>
            <a:ext cx="2088226" cy="2784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864" y="3561080"/>
            <a:ext cx="2088226" cy="27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7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71055"/>
            <a:ext cx="10475575" cy="598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картинок с помощью контейнеров от «Киндер» яиц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358" y="1476254"/>
            <a:ext cx="2495742" cy="1871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1" y="1099463"/>
            <a:ext cx="1825084" cy="2433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386" y="1476254"/>
            <a:ext cx="2495742" cy="1871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51309" y="3815487"/>
            <a:ext cx="3133677" cy="2350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962" y="3815487"/>
            <a:ext cx="3133677" cy="23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215" y="297180"/>
            <a:ext cx="10723112" cy="62179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выкладывания картинок можно использовать разнообразные материалы: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ракушки, камешки (обычные и декоративные), скорлупу от грецких орехов, желуди, шишки, пуговицы и многое другое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96" y="1714498"/>
            <a:ext cx="2728808" cy="2046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96" y="4155119"/>
            <a:ext cx="2728808" cy="2046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751" y="1714497"/>
            <a:ext cx="2728808" cy="2046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328" y="4155119"/>
            <a:ext cx="2728808" cy="2046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73" y="4155119"/>
            <a:ext cx="2728808" cy="2046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751" y="4155119"/>
            <a:ext cx="2728808" cy="20466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328" y="1714497"/>
            <a:ext cx="2712720" cy="2034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73" y="1714497"/>
            <a:ext cx="2704215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9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2619"/>
            <a:ext cx="10489430" cy="58743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мелкой моторики детской руки полезно работать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 спичками.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Сначала дети учатся просто выкладывать спички на столе. Затем эта работа усложняется, и дети пробуют выкладывать простые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5" y="1874520"/>
            <a:ext cx="2385906" cy="1789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094" y="1874520"/>
            <a:ext cx="2385908" cy="178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241" y="3906520"/>
            <a:ext cx="1860319" cy="2480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002" y="4027801"/>
            <a:ext cx="1860320" cy="24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5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74073"/>
            <a:ext cx="10517139" cy="59851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картинки получаются у детей, если создавать их с использованием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крышек разных размеров.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них хорошо выкладывать различных животных.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274916"/>
            <a:ext cx="3063240" cy="408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712" y="2274916"/>
            <a:ext cx="544576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1055"/>
            <a:ext cx="10600266" cy="59020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«Лыжи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положить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крышки от пластиковых бутылок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столе резьбой вверх. Это «лыжи». В них ребенок ставит указательный и средний пальцы и поочередно их передвигает,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делая по шагу на каждый 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ударный слог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Мы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едем на лыжах, мы мчимся с горы,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любим забавы холодной зимы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486381"/>
            <a:ext cx="3848946" cy="2886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8654" y="3486381"/>
            <a:ext cx="3848946" cy="28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1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37309"/>
            <a:ext cx="10586411" cy="55972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не только пальцев, но и всей кисти способствует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с грецким орехом.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Предлагаю детям покатать грецкий орех между ладонями и при этом можно проговаривать: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Я катаю мой орех,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Чтобы был круглее всех!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544" y="3683812"/>
            <a:ext cx="3124200" cy="234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3683812"/>
            <a:ext cx="3124200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480" y="3309975"/>
            <a:ext cx="2318117" cy="30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3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35527"/>
            <a:ext cx="10584874" cy="63453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Ранний возраст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период наиболее интенсивного развития организма, период, когда у ребенка происходит становление и развитие всех сторон речи. В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едущей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деятельностью в дошкольном возрасте является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универсальный способ воспитания и обучения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малыша. Она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приносит в жизнь ребенка радость, интерес, уверенность в себе и своих возможностях.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3086100"/>
            <a:ext cx="3246121" cy="2434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525" y="3897629"/>
            <a:ext cx="3246121" cy="243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851" y="3086100"/>
            <a:ext cx="3246121" cy="24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3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59" y="415637"/>
            <a:ext cx="10835986" cy="5957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«Сделай рисунок бабочке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Предлагаю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детям украсить крылья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нарисованной бабочки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 помощью разноцветных геометрических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фигур. Сначала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нанести рисунок на бабочку, а детям затем его выложить. После того, как навык уже отработан, предлагаю бабочку уже без рисунка, и дети самостоятельно создают рисунок на свой вкус. Аналогом игры могут быть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«Наряди елку», «Укрась платье»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т. 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58" y="3078480"/>
            <a:ext cx="2018262" cy="2691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95" y="3366134"/>
            <a:ext cx="2887981" cy="2165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752" y="3366134"/>
            <a:ext cx="2887981" cy="2165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482" y="3103618"/>
            <a:ext cx="2018263" cy="26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4909"/>
            <a:ext cx="10489430" cy="58327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бабочке нужное место».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ребенку картинку, на которой нарисованы бабочки разного цвета и размера. Рядом находятся бабочки, вырезанные из картона разного цвета и размера. Ребенок должен найти каждой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картинке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751513"/>
            <a:ext cx="4754880" cy="356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984" y="2780088"/>
            <a:ext cx="4716780" cy="35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2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4909"/>
            <a:ext cx="10530993" cy="59851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«Чудесный мешочек».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мешочек кладу различные мелкие игрушки. Даю описание определенной игрушки, и ребенок на ощупь должен ее найти.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943" y="1737360"/>
            <a:ext cx="3429771" cy="257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1" y="2557341"/>
            <a:ext cx="2934549" cy="3912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3777" y="2557341"/>
            <a:ext cx="2934549" cy="39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5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74320"/>
            <a:ext cx="10530993" cy="60572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известны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прищепками,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которые очень хорошо тренируют пальчиковую умелость. Из прищепок можно делать как отдельные картинки, например, лучики солнышку, иголки елочке, лепестки цветку, дождик из тучки, так и соединять эти картинки в одну композицию. Еще вариант игры с прищепками: можно натянуть бельевую веревку между стульчиков и при помощи прищепок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развесить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нее одежду кукол.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3993457"/>
            <a:ext cx="3132204" cy="2349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115" y="3302923"/>
            <a:ext cx="3117427" cy="233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6122" y="3993457"/>
            <a:ext cx="3132204" cy="23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2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6473"/>
            <a:ext cx="10489430" cy="579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тренирует координацию пальцев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с фломастерами.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Снимаю с фломастеров колпачки и кладу их отдельно. Предлагаю детям к каждому фломастеру подобрать свой колпачок. Фломастеры лучше использовать те, которые уже не пишут, чтобы дети не испачкались.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739573"/>
            <a:ext cx="3437466" cy="257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316" y="2633403"/>
            <a:ext cx="3437466" cy="257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298" y="3739573"/>
            <a:ext cx="3437466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0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26472"/>
            <a:ext cx="10572557" cy="61257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с фольгой.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Разрезаю фольгу на небольшие кусочки и предлагаю детям сминать эти кусочки в шарики. Получается очень эффективный массаж кисти. Затем из полученных шариков можно тоже выкладывать картинки.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1920240"/>
            <a:ext cx="2621280" cy="1965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52971" y="1920240"/>
            <a:ext cx="2621280" cy="196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510" y="1920240"/>
            <a:ext cx="2659380" cy="199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528" y="4088707"/>
            <a:ext cx="1786890" cy="2382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971" y="4296987"/>
            <a:ext cx="2621280" cy="1965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444" y="4077212"/>
            <a:ext cx="1795511" cy="23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9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12618"/>
            <a:ext cx="10729807" cy="57773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с катушками.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Предлагаю катушки красного, желтого, зеленого и синего цветов. Детям необходимо из предложенных разноцветных клубков перемотать пряжу на катушку нужного цвета. Также можно сматывать бантики или ленты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рулончик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7800" y="3680460"/>
            <a:ext cx="3479339" cy="2609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3680459"/>
            <a:ext cx="3479340" cy="2609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566" y="2096538"/>
            <a:ext cx="3479341" cy="26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1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4909"/>
            <a:ext cx="10627975" cy="58604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Совершенствованию координации движений рук, гибкости и точности в выполнении действий помогает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Работу с пластилином я активно использую. Помимо традиционной лепки предлагаю детям картинки на картоне, где нужно с помощью пластилина нарисовать иголки ежику, хвост рыбке,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лепестки цветку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 п.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908934"/>
            <a:ext cx="3253740" cy="2440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568" y="2908934"/>
            <a:ext cx="3253740" cy="2440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5" y="3415145"/>
            <a:ext cx="2350770" cy="31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1501"/>
            <a:ext cx="10821246" cy="55092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работу с пластилином можно включать и другие элементы. Например, взять картинку с изображением петушка, раскрасить ему хвост пластилином, а затем выложить этот хвост разными крупами: желтую часть хвоста – гречкой, красную – рисом, зеленую – горохом.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518" y="2422843"/>
            <a:ext cx="2408766" cy="180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114" y="2422843"/>
            <a:ext cx="2408766" cy="180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518" y="4594543"/>
            <a:ext cx="2408766" cy="1806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114" y="4594542"/>
            <a:ext cx="2408766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2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0327"/>
            <a:ext cx="10544848" cy="6025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Пластилиновые картины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899" y="1295976"/>
            <a:ext cx="2581718" cy="1936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331" y="2811779"/>
            <a:ext cx="2581718" cy="1936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661" y="2811779"/>
            <a:ext cx="2581718" cy="1936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093" y="3553863"/>
            <a:ext cx="225933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3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4340"/>
            <a:ext cx="10501206" cy="58978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речью и игрой существует двусторонняя связь.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одной стороны, речь развивается и активизируется в игре, а с другой – сама игра развивается под влиянием развития речи. Ребёнок словом обозначает свои действия, выражает свои мысли и чувства.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710" y="2736846"/>
            <a:ext cx="3094566" cy="232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596" y="2736847"/>
            <a:ext cx="3094567" cy="2320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653" y="4011294"/>
            <a:ext cx="3094567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8035"/>
            <a:ext cx="10641830" cy="57080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из перечисленных выше игр и упражнений содержат мелкие детали и предметы. Поэтому, используя их в своей практике, работу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организую индивидуально либо небольшими группами.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960772"/>
            <a:ext cx="4420446" cy="3315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716" y="2960771"/>
            <a:ext cx="4420448" cy="33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9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57200"/>
            <a:ext cx="10572557" cy="57911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хочется отметить, что, стимулируя тонкую моторику и активизируя тем самым соответствующие отделы мозга, мы активизируем и соседние зоны, отвечающие за речь. Обычно ребенок, имеющий высокий уровень развития мелкой моторики, умеет логически рассуждать, у него достаточно развиты память, внимание, и, конечно же, речь.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3680459"/>
            <a:ext cx="3423919" cy="2567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651" y="2766058"/>
            <a:ext cx="3423920" cy="2567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969" y="3680459"/>
            <a:ext cx="3423920" cy="25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4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81891"/>
            <a:ext cx="10627975" cy="5459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1988820"/>
            <a:ext cx="3368887" cy="2526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419" y="3514697"/>
            <a:ext cx="3368887" cy="2526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876" y="2659684"/>
            <a:ext cx="3368887" cy="25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2920"/>
            <a:ext cx="10592646" cy="5829299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постоянно изучает, постигает окружающий мир. Основной метод накопления информации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прикосновения.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Детям необходимо все хватать, трогать, гладить и пробовать на вкус! Если взрослые стараются поддерживать это стремление, предлагая малышу различные игрушки, предметы для исследования, он получает необходимый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817495"/>
            <a:ext cx="3391746" cy="254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234" y="2817495"/>
            <a:ext cx="3391746" cy="2543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347" y="3754754"/>
            <a:ext cx="3436620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8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7927"/>
            <a:ext cx="10447866" cy="5999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Доказано, что речь ребенка и его сенсорный опыт взаимосвязаны.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пальцев рук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возрасту, то и речевое развитие находится в пределах нормы; если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пальцев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отстают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то задерживается и речевое развитие, хотя общая моторика при этом может быть нормальной и даже выше нормы.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514600"/>
            <a:ext cx="3300306" cy="2475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894" y="2514600"/>
            <a:ext cx="3300306" cy="2475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215" y="3829367"/>
            <a:ext cx="3410103" cy="25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1" y="228600"/>
            <a:ext cx="2903219" cy="63322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наиболее распространенным сенсомоторным играм относятся: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пирамидки,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шнуровки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вкладыши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мозаики,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матрешки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760" y="228600"/>
            <a:ext cx="2712720" cy="2034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220" y="845820"/>
            <a:ext cx="2712720" cy="2034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80" y="1463040"/>
            <a:ext cx="2773680" cy="2080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760" y="3177540"/>
            <a:ext cx="2712720" cy="2034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220" y="3843337"/>
            <a:ext cx="2769871" cy="2077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80" y="4506277"/>
            <a:ext cx="2769871" cy="20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4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0080"/>
            <a:ext cx="11118426" cy="5600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Сенсомоторное панно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708785"/>
            <a:ext cx="3522056" cy="2641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657" y="3759258"/>
            <a:ext cx="3522055" cy="2641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80" y="1708785"/>
            <a:ext cx="3522056" cy="26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4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2618"/>
            <a:ext cx="10503284" cy="58327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песком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вызывают неповторимые тактильные ощущения, доставляют ребенку необычайное удовольствие. Песок можно сыпать, наносить по нему удары, закапывать в него различные предметы, чертить по нему линии. Таким образом игры с песком позволяют совершенствовать координацию движений пальцев рук, тактильную чувствительность.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891790"/>
            <a:ext cx="3231726" cy="2423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891" y="2891790"/>
            <a:ext cx="3231727" cy="2423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113" y="3921587"/>
            <a:ext cx="3231726" cy="2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8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71055"/>
            <a:ext cx="10420157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любят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заниматься с кинетическим песком.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Кинетический песок имеет яркие разнообразные оттенки, приятен на ощупь и не такой сыпучий как обычный песок.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205240"/>
            <a:ext cx="3300307" cy="2475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183" y="2205240"/>
            <a:ext cx="3300307" cy="2475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258" y="3939425"/>
            <a:ext cx="3300307" cy="24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1055</Words>
  <Application>Microsoft Office PowerPoint</Application>
  <PresentationFormat>Произвольный</PresentationFormat>
  <Paragraphs>48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Роль сенсомоторных игр в развитии речи детей раннего возраста  (из опыта работы)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сенсомоторных игр в развитии речи детей раннего возраста  (из опыта работы)</dc:title>
  <dc:creator>Admin</dc:creator>
  <cp:lastModifiedBy>User</cp:lastModifiedBy>
  <cp:revision>47</cp:revision>
  <dcterms:created xsi:type="dcterms:W3CDTF">2019-03-08T13:57:52Z</dcterms:created>
  <dcterms:modified xsi:type="dcterms:W3CDTF">2019-04-16T06:00:37Z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1226558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