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E43B1-6404-59C1-1E86-E8DE6F12A5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BD51ABB-F60C-EA5D-71A9-0185EEE28B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64D2E5-657F-9D5C-7812-11676EF6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CB7E09-4AAB-A02B-FAED-F55032F11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D0EA90-3F1B-8DC7-9388-58B3D3EF0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317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670287-840E-75B6-192F-C43A812B6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EBDBAF1-0B23-5BFF-E880-54DF28449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76A4DF-634A-C9AD-E50C-9C0F7BB62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DF5733-90FE-AFDF-6A84-71C7B59D6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B685A9-7F10-7800-9167-8BB7D2B75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160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60A4E0-6B5A-4875-BF7B-448522CA93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BC310D-71CB-80A7-FB89-B348FF3CC0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66C00A-E033-EEC2-345B-E45DD94B8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3EBA99-BAF1-C40E-2601-B54C4947D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08D08D-F2EF-732A-0248-01A9F668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76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C1F2EC-D01B-FDE6-BFDD-EFF836955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5CDD4E-31B9-AF33-6B3A-90A317CC0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E0C0A6-6F64-2CE7-53E5-F370C3446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D43149-565D-FD1E-1937-41B18ED20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8A9C0E-85FC-39C3-0562-5BA27619B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2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A9700-2D12-F22D-21BC-B123283B1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E4E7B2-45FA-452A-B363-74F710500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46E666-9E4C-B313-D8CA-45186D9B9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763E87-4019-DB9B-63FC-1E0ACB323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2B3B33-600D-15BD-EA4A-0B749346B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65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ED3952-D519-EC10-86A9-D9B697EFF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F5D1AB-8A44-9C27-DEAA-03D0F813B7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EA1266-43BC-B3EF-6CE0-B9CEC81BD1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DC0743-9E3D-42ED-D347-6611BB065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678B88-DB0C-E1F4-2774-8D2D4D2E0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A02EEB-04C0-6E9F-EE50-52357674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43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79139-B15A-D540-BA91-42D04752E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F7FB76-E4EA-7EBB-FBFB-3E12FFF37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479305-9D41-E069-D38E-0677CA257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8C35ED-0274-02A5-B929-4C02550C2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190FC9-F9D7-50F6-B238-C44112DED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E1B3F6-A6F9-E5EC-FF0B-267C00AF0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9CC21F7-25E0-6BC9-BF57-571CDB56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09D218-7D00-299A-47DE-2CF437248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950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973E03-322F-21ED-4CCC-851CB9E95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BB5D0F8-8C96-AE0A-A5C2-CD60E6D5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8E5273-EA58-C9A0-ABF8-3E78E1E9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9DAA825-63C5-BFFB-18D8-C3575F6BE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147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D38EB2-3CBB-1511-3C57-6564151F2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39EE4E-BBE4-B3EC-59B8-A7888007F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FD65FB4-E519-4EAE-D6ED-65295B376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27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A4410-9599-A1FC-D6E7-AC5BFF19A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5AD68D-6192-7A27-E7B6-5B8A1A19C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141891-326C-1298-779F-18967A1DB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247540-FE85-D2F9-236C-E9B3AB523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BF708D-C63D-0389-FD57-39D07709A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2A7CD8-B9E1-E7AB-7368-B04D38D1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60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E2076-D059-4BB8-E2AF-0963064AD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2E78356-33E1-17CC-7319-FE33AD2DA7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84C9FCF-75E6-5E07-3376-09DC143F2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140FA5-2AC0-B8F2-2763-58F295CA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510F35-578F-D5E4-DB8A-7C7BA49E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D7BB25-4339-2F94-2D30-A57E1396C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98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6DAE73-16D0-AA45-FDB7-6B3B5E697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53126D-E2AB-7EE6-9898-011546E5B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C4EAD8-0B97-81D3-EE1E-2A995A4FE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2E9AFD-E86F-486A-A281-C933EDB76A8A}" type="datetimeFigureOut">
              <a:rPr lang="ru-RU" smtClean="0"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432711-6BDA-EE36-29D4-7D3459F4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386FEF-513C-6D4C-B9DE-9A8E422BF8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22FB9C-6A33-43AC-AE4B-6C095F52E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93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belochka.vesnynka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hyperlink" Target="http://ds37.educrub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1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B86EB8-097C-C008-97A9-9D950826F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700AA350-4911-3BAA-6DD9-17EC7CD08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  <a:ln>
            <a:solidFill>
              <a:schemeClr val="tx1"/>
            </a:solidFill>
            <a:prstDash val="sysDot"/>
          </a:ln>
        </p:spPr>
        <p:txBody>
          <a:bodyPr lIns="540000" rIns="54000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i="1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Распорядок дня – это мощный инструмент формирования личности. Он помогает ребёнку чувствовать стабильность, понимать границы, осваивать мир с уверенностью и спокойствием. А главное — он делает родителей настоящими проводниками в этом процессе: не строгими надзирателями, а мудрыми и чуткими наставниками. Привычки, сформированные через заботливо выстроенные ритуалы, остаются с ребёнком на всю жизнь, превращаясь в основу его самоорганизации, ответственности и внутреннего порядка.</a:t>
            </a:r>
          </a:p>
          <a:p>
            <a:pPr marL="0" indent="0">
              <a:buNone/>
            </a:pPr>
            <a:endParaRPr lang="ru-RU" sz="1800" kern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ru-RU" sz="1400" kern="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МБДОУ «Детский сад № 37 «Веснянка»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658224, г. Рубцовск, ул. Громова, 23, тел.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(38557) 5-68-93,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e-mail: </a:t>
            </a:r>
            <a:r>
              <a:rPr lang="en-US" sz="1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belochka.vesnynka@yandex.ru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сайт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4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http://ds37.educrub.ru</a:t>
            </a:r>
            <a:endParaRPr lang="ru-RU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13BF25-1B35-1C5C-5D5C-1F97E5830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0"/>
            <a:ext cx="6019800" cy="6858000"/>
          </a:xfrm>
          <a:ln>
            <a:solidFill>
              <a:schemeClr val="tx1"/>
            </a:solidFill>
            <a:prstDash val="sysDot"/>
          </a:ln>
        </p:spPr>
        <p:txBody>
          <a:bodyPr lIns="540000" rIns="540000"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РИТУАЛОВ В РАСПОРЯДКЕ ДНЯ ДЛЯ СНИЖЕНИЯ СТРЕССА У РЕБЕНКА И РОДИТЕЛЕЙ</a:t>
            </a:r>
          </a:p>
          <a:p>
            <a:pPr marL="0" indent="0" algn="just">
              <a:buNone/>
            </a:pPr>
            <a:endParaRPr lang="ru-RU" sz="14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400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 самого раннего детства дети участвуют в повседневной жизни, они хотят помогать взрослым и стремятся во всем участвовать. Даже маленькие дети хорошо ориентируются в ежедневных, еженедельных ритмах семейной жизни. Естественный семейный распорядок и постоянные ритуалы обеспечивают им предсказуемую структуру жизни, которая направляет и регулирует поведение, помогают детям справляться с пока еще не очень понятным миром, дают чувство безопасности, создает и поддерживает эмоциональный климат семьи, помогающий раннему развитию.</a:t>
            </a:r>
            <a:endParaRPr lang="ru-RU" sz="14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1" name="Рисунок 30" descr="Изображение выглядит как Человеческое лицо, иллюстрация, графическая вставка, рисуно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FCA2CA2-2D63-0C0F-C0A7-0C173320BF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054" y="4774716"/>
            <a:ext cx="1528251" cy="1757847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99659BA1-EE12-2873-5DAF-4C1682E1C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760627"/>
              </p:ext>
            </p:extLst>
          </p:nvPr>
        </p:nvGraphicFramePr>
        <p:xfrm>
          <a:off x="6715761" y="2154161"/>
          <a:ext cx="20828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610661003"/>
                    </a:ext>
                  </a:extLst>
                </a:gridCol>
              </a:tblGrid>
              <a:tr h="1233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706277"/>
                  </a:ext>
                </a:extLst>
              </a:tr>
            </a:tbl>
          </a:graphicData>
        </a:graphic>
      </p:graphicFrame>
      <p:pic>
        <p:nvPicPr>
          <p:cNvPr id="4" name="Рисунок 3" descr="Изображение выглядит как Шрифт, текст, логотип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11CE2F4-38E6-7CD8-76E8-DD0470C1A0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179" y="846182"/>
            <a:ext cx="2625404" cy="77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31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:a16="http://schemas.microsoft.com/office/drawing/2014/main" id="{040EE68E-9E43-CFC3-3A94-60506DEC33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  <a:ln>
            <a:solidFill>
              <a:schemeClr val="tx1"/>
            </a:solidFill>
            <a:prstDash val="sysDot"/>
          </a:ln>
        </p:spPr>
        <p:txBody>
          <a:bodyPr lIns="540000" rIns="540000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2000" b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Что же такое «Ритуалы»?</a:t>
            </a:r>
          </a:p>
          <a:p>
            <a:pPr indent="450215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Ритуалы – 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не просто действия, совершаемые по расписанию. Это осмысленные повторяющиеся практики, которые помогают ребёнку и взрослому направлять энергию, воспитывать внутреннюю организованность и формировать устойчивое поведение без постоянного напряжения воли.</a:t>
            </a:r>
            <a:endParaRPr lang="ru-RU" sz="2000" kern="100" dirty="0">
              <a:effectLst/>
              <a:latin typeface="Times New Roman" panose="020206030504050203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2000" b="1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Почему ритуалы работают?</a:t>
            </a:r>
            <a:endParaRPr lang="ru-RU" sz="20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Создают чувство безопасности и стабильности: предсказуемость действий помогаю ребенку понимать, что происходит и снижает тревогу.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Помогают переключиться от активности к покою: регулярные действия сигнализируют о том, что пора снижать уровень возбуждения и пора настраиваться на отдых.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Формируют позитивные ассоциации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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Укрепляют эмоциональную связь между ребенком и родителем: совместное чтение, рассматривание картинок создают ощущения любви и поддержки.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CA92E2F-4C3D-B620-C987-9987F6CB4C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0"/>
            <a:ext cx="6019800" cy="6858000"/>
          </a:xfrm>
          <a:ln>
            <a:solidFill>
              <a:schemeClr val="tx1"/>
            </a:solidFill>
            <a:prstDash val="sysDot"/>
          </a:ln>
        </p:spPr>
        <p:txBody>
          <a:bodyPr lIns="540000" rIns="540000"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sz="2000" u="sng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Важно знать и выполнять: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Соблюдайте постоянство</a:t>
            </a:r>
            <a:r>
              <a:rPr lang="ru-RU" sz="2000" b="1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ритуалы должны повторяться каждый день в одно и то же время, это помогает выработать условный рефлекс и облегчает адаптацию.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Избегайте изменений в распорядке: даже в выходные или старайтесь придерживаться стандартного распорядка, чтобы не нарушать привычный уклад. 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Вовлекайте ребёнка в процесс: позвольте ему выбрать один элемент ритуал это повысит его заинтересованность. 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Создавайте комфортную обстановку: приглушайте свет, избегайте громкой музыки.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Используйте ритуалы для проработки эмоций: несколько минут спокойного общения перед сном помогают ребёнку выразить тревоги и снизить напряжение. 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Будьте последовательны: изменения в режиме вводите постепенно, чтобы ребёнок мог адаптироваться</a:t>
            </a:r>
            <a:endParaRPr lang="ru-RU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"/>
            </a:pPr>
            <a:r>
              <a:rPr lang="ru-RU" sz="2000" kern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Планируйте режим дня с учётом возраста.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0391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434</Words>
  <Application>Microsoft Office PowerPoint</Application>
  <PresentationFormat>Широкоэкранный</PresentationFormat>
  <Paragraphs>41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6</cp:revision>
  <dcterms:created xsi:type="dcterms:W3CDTF">2026-05-22T05:58:15Z</dcterms:created>
  <dcterms:modified xsi:type="dcterms:W3CDTF">2026-05-25T07:46:11Z</dcterms:modified>
</cp:coreProperties>
</file>