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9" d="100"/>
          <a:sy n="89" d="100"/>
        </p:scale>
        <p:origin x="1920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762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00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0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201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90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66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17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67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626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68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45C174-D248-4790-BBF5-E360B7665C6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0D64FE-E275-4DB0-A699-59FFC9A3E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60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elochka.vesnynka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ds37.educrub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Изображение выглядит как размытие, Красочность, Сирень, фиолетовый">
            <a:extLst>
              <a:ext uri="{FF2B5EF4-FFF2-40B4-BE49-F238E27FC236}">
                <a16:creationId xmlns:a16="http://schemas.microsoft.com/office/drawing/2014/main" id="{7C540415-614C-1CC3-F894-23B5F6911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199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344860-32E6-9FE5-C879-743A62EF9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735" y="166977"/>
            <a:ext cx="6368994" cy="11937937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2100" b="1" dirty="0">
              <a:solidFill>
                <a:schemeClr val="tx2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500" b="1" dirty="0">
              <a:solidFill>
                <a:schemeClr val="tx2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500" b="1" dirty="0">
              <a:solidFill>
                <a:schemeClr val="tx2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</a:p>
          <a:p>
            <a:r>
              <a:rPr lang="ru-RU" sz="43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 ритуалов в распорядке дня для снижения стресса у ребенка и родителей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7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Ритуалы – </a:t>
            </a:r>
            <a:r>
              <a:rPr lang="ru-RU" sz="37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не просто действия, это осмысленные повторяющиеся практики, которые помогают ребёнку и взрослому направлять энергию, воспитывать внутреннюю организованность и формировать устойчивое поведение без постоянного напряжения воли.</a:t>
            </a:r>
          </a:p>
          <a:p>
            <a:pPr indent="450215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37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Почему ритуалы работают?</a:t>
            </a:r>
            <a:endParaRPr lang="ru-RU" sz="37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"/>
            </a:pPr>
            <a:r>
              <a:rPr lang="ru-RU" sz="37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Создают чувство безопасности и стабильности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"/>
            </a:pPr>
            <a:r>
              <a:rPr lang="ru-RU" sz="37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Помогают переключиться от активности к покою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"/>
            </a:pPr>
            <a:r>
              <a:rPr lang="ru-RU" sz="37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Формируют позитивные ассоциации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"/>
            </a:pPr>
            <a:r>
              <a:rPr lang="ru-RU" sz="37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Укрепляют эмоциональную связь между ребенком и родителем</a:t>
            </a:r>
          </a:p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ru-RU" sz="37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Важно знать и выполнять: </a:t>
            </a:r>
            <a:endParaRPr lang="ru-RU" sz="37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Соблюдайте постоянство</a:t>
            </a:r>
            <a:r>
              <a:rPr lang="ru-RU" sz="37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ритуалы должны повторяться каждый день в одно и то же время, это помогает выработать условный рефлекс и облегчает адаптацию. </a:t>
            </a:r>
            <a:endParaRPr lang="ru-RU" sz="37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Избегайте изменений в распорядке: даже в выходные или при неожиданных событиях старайтесь придерживаться стандартного распорядка, чтобы не нарушать привычный уклад.  </a:t>
            </a:r>
            <a:endParaRPr lang="ru-RU" sz="37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Вовлекайте ребёнка в процесс: позвольте ему выбрать один элемент ритуала (например, какую сказку читать или какую пижаму надеть) — это повысит его заинтересованность. </a:t>
            </a:r>
            <a:endParaRPr lang="ru-RU" sz="37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Создавайте комфортную обстановку: приглушайте свет, избегайте громкой музыки и активных разговоров перед сном. </a:t>
            </a:r>
            <a:endParaRPr lang="ru-RU" sz="37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Используйте ритуалы для проработки эмоций: несколько минут спокойного общения перед сном помогают ребёнку выразить тревоги и снизить напряжение. </a:t>
            </a:r>
            <a:endParaRPr lang="ru-RU" sz="37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Будьте последовательны: изменения в режиме вводите постепенно, чтобы ребёнок мог адаптироваться</a:t>
            </a:r>
            <a:endParaRPr lang="ru-RU" sz="37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Планируйте режим дня с учётом возраста</a:t>
            </a:r>
            <a:r>
              <a:rPr lang="ru-RU" sz="37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прогулки, приёмы пищи, гигиенические процедуры должны быть организованы в определённое время.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ru-RU" sz="3500" kern="0" dirty="0">
              <a:solidFill>
                <a:srgbClr val="333333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</a:pPr>
            <a:endParaRPr lang="ru-RU" sz="1500" kern="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</a:pPr>
            <a:endParaRPr lang="ru-RU" sz="1500" kern="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</a:pPr>
            <a:endParaRPr lang="ru-RU" sz="1500" kern="0" dirty="0">
              <a:solidFill>
                <a:srgbClr val="333333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</a:pPr>
            <a:endParaRPr lang="ru-RU" sz="1500" kern="0" dirty="0">
              <a:solidFill>
                <a:srgbClr val="333333"/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ru-RU" sz="37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МБДОУ «Детский сад № 37 «Веснянка»</a:t>
            </a:r>
          </a:p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ru-RU" sz="3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658224, г. Рубцовск, ул. Громова, 23, тел. </a:t>
            </a:r>
            <a:r>
              <a:rPr lang="en-US" sz="3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(38557) 5-68-93, </a:t>
            </a:r>
            <a:endParaRPr lang="ru-RU" sz="3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US" sz="3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e-mail: </a:t>
            </a:r>
            <a:r>
              <a:rPr lang="en-US" sz="37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belochka.vesnynka@yandex.ru</a:t>
            </a:r>
            <a:r>
              <a:rPr lang="ru-RU" sz="3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сайт</a:t>
            </a:r>
            <a:r>
              <a:rPr lang="en-US" sz="3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7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http://ds37.educrub.ru</a:t>
            </a:r>
            <a:endParaRPr lang="ru-RU" sz="37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sz="2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6177AD44-8975-A824-8544-9D67BF870117}"/>
              </a:ext>
            </a:extLst>
          </p:cNvPr>
          <p:cNvSpPr/>
          <p:nvPr/>
        </p:nvSpPr>
        <p:spPr>
          <a:xfrm>
            <a:off x="2611302" y="167733"/>
            <a:ext cx="1559860" cy="1264024"/>
          </a:xfrm>
          <a:prstGeom prst="hexagon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2587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268</Words>
  <Application>Microsoft Office PowerPoint</Application>
  <PresentationFormat>Широкоэкранный</PresentationFormat>
  <Paragraphs>33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4</cp:revision>
  <dcterms:created xsi:type="dcterms:W3CDTF">2026-05-21T08:57:23Z</dcterms:created>
  <dcterms:modified xsi:type="dcterms:W3CDTF">2026-05-25T07:42:37Z</dcterms:modified>
</cp:coreProperties>
</file>