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85" r:id="rId3"/>
    <p:sldId id="286" r:id="rId4"/>
    <p:sldId id="278" r:id="rId5"/>
    <p:sldId id="256" r:id="rId6"/>
    <p:sldId id="260" r:id="rId7"/>
    <p:sldId id="265" r:id="rId8"/>
    <p:sldId id="279" r:id="rId9"/>
    <p:sldId id="259" r:id="rId10"/>
    <p:sldId id="263" r:id="rId11"/>
    <p:sldId id="269" r:id="rId12"/>
    <p:sldId id="270" r:id="rId13"/>
    <p:sldId id="274" r:id="rId14"/>
    <p:sldId id="275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CDC58D-BB9C-4758-B4A5-C788237BF1F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E80444-58FE-48BD-9AC5-D99596C084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22" y="3140968"/>
            <a:ext cx="3216124" cy="3570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дошкольников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pPr algn="ctr"/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Глиюн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Александровна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0994" y="908717"/>
            <a:ext cx="6858002" cy="5040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623731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«Пантомимические этюды»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0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6571"/>
            <a:ext cx="4860032" cy="388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2173"/>
            <a:ext cx="4806240" cy="40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Счетные палочки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880"/>
            <a:ext cx="485298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52" y="836712"/>
            <a:ext cx="43592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6" y="2887336"/>
            <a:ext cx="38830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64" y="3928736"/>
            <a:ext cx="5011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16632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Материалы </a:t>
            </a:r>
            <a:r>
              <a:rPr lang="ru-RU" sz="4400" dirty="0" err="1" smtClean="0">
                <a:solidFill>
                  <a:srgbClr val="C00000"/>
                </a:solidFill>
              </a:rPr>
              <a:t>Монтесори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348"/>
            <a:ext cx="259715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96938"/>
            <a:ext cx="31210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404664"/>
            <a:ext cx="260985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7216"/>
            <a:ext cx="3570784" cy="35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86051"/>
            <a:ext cx="409733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1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речи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73325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 и покупатель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580526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этюды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9492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теней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7722740" cy="187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70" y="0"/>
            <a:ext cx="3876030" cy="3899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" y="10842"/>
            <a:ext cx="4217155" cy="4061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32656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основной вид деятельности ребенка дошкольного возраста.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Для ребят дошкольного возраста игры имеют исключительное значение: игра для них – учеба, игра для них – труд, игра для них – серьезная форма воспитания.» Н.К. Крупская.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84" y="279924"/>
            <a:ext cx="3810817" cy="2861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48680"/>
            <a:ext cx="4032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есть потребность растущего детского организма. В игре развиваются физические силы ребенка, тверже делается рука, гибче тело, вернее глаз, развиваются сообразительность, находчивость, инициатива.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5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физических качеств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8344" y="558037"/>
            <a:ext cx="6829778" cy="577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2953" y="5907247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Мяч с горки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7799" y="834320"/>
            <a:ext cx="6843584" cy="5203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58052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«Черепашки»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0994" y="908718"/>
            <a:ext cx="6858000" cy="5040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1782" y="586287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«Щиплем перья»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коммуникативных качеств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607" y="815088"/>
            <a:ext cx="6814753" cy="5184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093296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«Поводырь»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</TotalTime>
  <Words>129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веснянка</dc:creator>
  <cp:lastModifiedBy>веснянка</cp:lastModifiedBy>
  <cp:revision>19</cp:revision>
  <dcterms:created xsi:type="dcterms:W3CDTF">2015-02-23T13:05:52Z</dcterms:created>
  <dcterms:modified xsi:type="dcterms:W3CDTF">2015-02-25T11:44:01Z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3747547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D6.2.5</vt:lpwstr>
  </property>
</Properties>
</file>