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2c179f29873c.png"/>
          <p:cNvPicPr>
            <a:picLocks noChangeAspect="1"/>
          </p:cNvPicPr>
          <p:nvPr userDrawn="1"/>
        </p:nvPicPr>
        <p:blipFill>
          <a:blip r:embed="rId2" cstate="print"/>
          <a:srcRect r="54378"/>
          <a:stretch>
            <a:fillRect/>
          </a:stretch>
        </p:blipFill>
        <p:spPr>
          <a:xfrm>
            <a:off x="0" y="3786539"/>
            <a:ext cx="2357422" cy="3071461"/>
          </a:xfrm>
          <a:prstGeom prst="rect">
            <a:avLst/>
          </a:prstGeom>
        </p:spPr>
      </p:pic>
      <p:pic>
        <p:nvPicPr>
          <p:cNvPr id="8" name="Рисунок 7" descr="2c179f29873c.png"/>
          <p:cNvPicPr>
            <a:picLocks noChangeAspect="1"/>
          </p:cNvPicPr>
          <p:nvPr userDrawn="1"/>
        </p:nvPicPr>
        <p:blipFill>
          <a:blip r:embed="rId3" cstate="print"/>
          <a:srcRect l="50253" b="-4663"/>
          <a:stretch>
            <a:fillRect/>
          </a:stretch>
        </p:blipFill>
        <p:spPr>
          <a:xfrm flipH="1">
            <a:off x="6810308" y="3857628"/>
            <a:ext cx="2333692" cy="321468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 userDrawn="1"/>
        </p:nvSpPr>
        <p:spPr>
          <a:xfrm>
            <a:off x="285720" y="214290"/>
            <a:ext cx="8572560" cy="642942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 descr="0e3ad150b758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4643446"/>
            <a:ext cx="2881314" cy="208030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 userDrawn="1"/>
        </p:nvSpPr>
        <p:spPr>
          <a:xfrm>
            <a:off x="357158" y="285728"/>
            <a:ext cx="8429684" cy="63579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 descr="9d2a47227925 (1)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142908" y="3724794"/>
            <a:ext cx="2571736" cy="313320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 userDrawn="1"/>
        </p:nvSpPr>
        <p:spPr>
          <a:xfrm>
            <a:off x="357158" y="214290"/>
            <a:ext cx="8501122" cy="642942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9d2a47227925 (1)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500826" y="3637759"/>
            <a:ext cx="2643174" cy="3220241"/>
          </a:xfrm>
          <a:prstGeom prst="rect">
            <a:avLst/>
          </a:prstGeom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785786" y="571480"/>
            <a:ext cx="7772400" cy="1470025"/>
          </a:xfrm>
        </p:spPr>
        <p:txBody>
          <a:bodyPr/>
          <a:lstStyle/>
          <a:p>
            <a:r>
              <a:rPr lang="ru-RU" dirty="0" smtClean="0"/>
              <a:t>Тема: «Мальчики и девочки, секреты воспитания»</a:t>
            </a:r>
          </a:p>
        </p:txBody>
      </p:sp>
      <p:sp>
        <p:nvSpPr>
          <p:cNvPr id="5" name="Подзаголовок 2"/>
          <p:cNvSpPr txBox="1">
            <a:spLocks noGrp="1"/>
          </p:cNvSpPr>
          <p:nvPr>
            <p:ph type="subTitle" idx="1"/>
          </p:nvPr>
        </p:nvSpPr>
        <p:spPr>
          <a:xfrm>
            <a:off x="1285852" y="2285992"/>
            <a:ext cx="6400800" cy="17526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ru-RU" kern="0" dirty="0" smtClean="0">
                <a:solidFill>
                  <a:srgbClr val="002060"/>
                </a:solidFill>
              </a:rPr>
              <a:t>Воспитатель первой категории</a:t>
            </a: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ru-RU" kern="0" dirty="0" smtClean="0">
                <a:solidFill>
                  <a:srgbClr val="002060"/>
                </a:solidFill>
              </a:rPr>
              <a:t>МБДОУ «Детский сад №37 «Веснянка»</a:t>
            </a: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ru-RU" kern="0" dirty="0" err="1" smtClean="0">
                <a:solidFill>
                  <a:srgbClr val="002060"/>
                </a:solidFill>
              </a:rPr>
              <a:t>Присекина</a:t>
            </a:r>
            <a:r>
              <a:rPr lang="ru-RU" kern="0" dirty="0" smtClean="0">
                <a:solidFill>
                  <a:srgbClr val="002060"/>
                </a:solidFill>
              </a:rPr>
              <a:t> Любовь Ивановна</a:t>
            </a:r>
            <a:endParaRPr kumimoji="0" lang="ru-RU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69072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* Сюжетно – ролевая игра «Семья»</a:t>
            </a:r>
            <a:br>
              <a:rPr lang="ru-RU" sz="27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* Беседы с использованием иллюстраций, художественной литературы</a:t>
            </a:r>
            <a:br>
              <a:rPr lang="ru-RU" sz="27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* Проблемные ситуации с этическим содержанием</a:t>
            </a:r>
            <a:br>
              <a:rPr lang="ru-RU" sz="27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* Изготовление подарков для мам, пап, сверстников</a:t>
            </a:r>
            <a:br>
              <a:rPr lang="ru-RU" sz="27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*Дидактические игры: «Кто чем любит заниматься?», «Что кому?», «Я расту», «Что общего, чем отличаемся?, «Я такой, потому, что…» , «Кем быть?, «Одень мальчика, одень девочку»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6907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 descr="https://fsd.kopilkaurokov.ru/up/html/2017/05/10/k_591319c9bc26c/img_user_file_591319ca3b744_23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14290"/>
            <a:ext cx="8572560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6907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 descr="C:\Users\Администратор\Desktop\Наташа\IMG_20211025_151717_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357166"/>
            <a:ext cx="3086103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4214818"/>
            <a:ext cx="234315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6" y="642918"/>
            <a:ext cx="4500594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4000504"/>
            <a:ext cx="3000396" cy="2636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83320"/>
          </a:xfrm>
        </p:spPr>
        <p:txBody>
          <a:bodyPr>
            <a:normAutofit/>
          </a:bodyPr>
          <a:lstStyle/>
          <a:p>
            <a:r>
              <a:rPr lang="ru-RU" sz="8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8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https://www.svbhospital.ru/wp-content/uploads/2019/06/gl18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14290"/>
            <a:ext cx="8786874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Повестка собрания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4697427"/>
          </a:xfrm>
        </p:spPr>
        <p:txBody>
          <a:bodyPr/>
          <a:lstStyle/>
          <a:p>
            <a:r>
              <a:rPr lang="ru-RU" dirty="0" smtClean="0"/>
              <a:t>Выступление воспитателя группы</a:t>
            </a:r>
          </a:p>
          <a:p>
            <a:r>
              <a:rPr lang="ru-RU" dirty="0" smtClean="0"/>
              <a:t>Особенности образовательного процесса в старшей группе</a:t>
            </a:r>
          </a:p>
          <a:p>
            <a:r>
              <a:rPr lang="ru-RU" dirty="0" smtClean="0"/>
              <a:t>Выбор родительского комитета на 2021-22 учебный год</a:t>
            </a:r>
          </a:p>
          <a:p>
            <a:r>
              <a:rPr lang="ru-RU" dirty="0" smtClean="0"/>
              <a:t>Разное</a:t>
            </a: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6907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 descr="https://pediatrinfo.ru/wp-content/uploads/3/c/6/3c6a0390488f359aafbfeb1eafccfc24.jpe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8501123" cy="6286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85728"/>
            <a:ext cx="8229600" cy="6357982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Ведущий вид деятельности дошкольника – игра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2428868"/>
            <a:ext cx="5214974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69072"/>
          </a:xfrm>
        </p:spPr>
        <p:txBody>
          <a:bodyPr>
            <a:normAutofit/>
          </a:bodyPr>
          <a:lstStyle/>
          <a:p>
            <a:r>
              <a:rPr lang="ru-RU" sz="7200" b="1" dirty="0" smtClean="0">
                <a:latin typeface="Times New Roman" pitchFamily="18" charset="0"/>
                <a:cs typeface="Times New Roman" pitchFamily="18" charset="0"/>
              </a:rPr>
              <a:t>Из чего же сделаны ДЕВОЧКИ?</a:t>
            </a:r>
            <a:br>
              <a:rPr lang="ru-RU" sz="7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7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72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7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6907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РЕКОМЕНДАЦИИ родителей (мам) по воспитанию ДЕВОЧЕК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6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6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6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6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6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1928802"/>
            <a:ext cx="5076851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69072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 чего же сделаны МАЛЬЧИКИ?</a:t>
            </a:r>
            <a:r>
              <a:rPr lang="ru-RU" sz="6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6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6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6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6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69072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РЕКОМЕНДАЦИИ родителей  по воспитанию МАЛЬЧИКОВ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6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6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0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6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2237" y="1928802"/>
            <a:ext cx="5124473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69072"/>
          </a:xfrm>
        </p:spPr>
        <p:txBody>
          <a:bodyPr>
            <a:normAutofit fontScale="90000"/>
          </a:bodyPr>
          <a:lstStyle/>
          <a:p>
            <a:r>
              <a:rPr lang="ru-RU" sz="6700" b="1" dirty="0" smtClean="0">
                <a:latin typeface="Times New Roman" pitchFamily="18" charset="0"/>
                <a:cs typeface="Times New Roman" pitchFamily="18" charset="0"/>
              </a:rPr>
              <a:t>В детском саду мы используем разные методы и приёмы по </a:t>
            </a:r>
            <a:r>
              <a:rPr lang="ru-RU" sz="6700" b="1" dirty="0" err="1" smtClean="0">
                <a:latin typeface="Times New Roman" pitchFamily="18" charset="0"/>
                <a:cs typeface="Times New Roman" pitchFamily="18" charset="0"/>
              </a:rPr>
              <a:t>гендерному</a:t>
            </a:r>
            <a:r>
              <a:rPr lang="ru-RU" sz="6700" b="1" dirty="0" smtClean="0">
                <a:latin typeface="Times New Roman" pitchFamily="18" charset="0"/>
                <a:cs typeface="Times New Roman" pitchFamily="18" charset="0"/>
              </a:rPr>
              <a:t> воспитанию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95</Words>
  <PresentationFormat>Экран (4:3)</PresentationFormat>
  <Paragraphs>17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Тема: «Мальчики и девочки, секреты воспитания»</vt:lpstr>
      <vt:lpstr>Повестка собрания</vt:lpstr>
      <vt:lpstr>Слайд 3</vt:lpstr>
      <vt:lpstr>Ведущий вид деятельности дошкольника – игра     </vt:lpstr>
      <vt:lpstr>Из чего же сделаны ДЕВОЧКИ?  </vt:lpstr>
      <vt:lpstr>РЕКОМЕНДАЦИИ родителей (мам) по воспитанию ДЕВОЧЕК     </vt:lpstr>
      <vt:lpstr>Из чего же сделаны МАЛЬЧИКИ?   </vt:lpstr>
      <vt:lpstr>РЕКОМЕНДАЦИИ родителей  по воспитанию МАЛЬЧИКОВ      </vt:lpstr>
      <vt:lpstr>В детском саду мы используем разные методы и приёмы по гендерному воспитанию   </vt:lpstr>
      <vt:lpstr>* Сюжетно – ролевая игра «Семья»  * Беседы с использованием иллюстраций, художественной литературы  * Проблемные ситуации с этическим содержанием  * Изготовление подарков для мам, пап, сверстников  *Дидактические игры: «Кто чем любит заниматься?», «Что кому?», «Я расту», «Что общего, чем отличаемся?, «Я такой, потому, что…» , «Кем быть?, «Одень мальчика, одень девочку»     </vt:lpstr>
      <vt:lpstr>Слайд 11</vt:lpstr>
      <vt:lpstr>Слайд 12</vt:lpstr>
      <vt:lpstr>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User</cp:lastModifiedBy>
  <cp:revision>28</cp:revision>
  <dcterms:modified xsi:type="dcterms:W3CDTF">2021-11-15T08:24:53Z</dcterms:modified>
</cp:coreProperties>
</file>