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7" r:id="rId4"/>
    <p:sldId id="260" r:id="rId5"/>
    <p:sldId id="275" r:id="rId6"/>
    <p:sldId id="288" r:id="rId7"/>
    <p:sldId id="289" r:id="rId8"/>
    <p:sldId id="271" r:id="rId9"/>
    <p:sldId id="290" r:id="rId10"/>
    <p:sldId id="291" r:id="rId11"/>
    <p:sldId id="273" r:id="rId12"/>
    <p:sldId id="261" r:id="rId13"/>
    <p:sldId id="258" r:id="rId14"/>
    <p:sldId id="267" r:id="rId15"/>
    <p:sldId id="292" r:id="rId16"/>
    <p:sldId id="293" r:id="rId17"/>
    <p:sldId id="298" r:id="rId18"/>
    <p:sldId id="294" r:id="rId19"/>
    <p:sldId id="295" r:id="rId20"/>
    <p:sldId id="297" r:id="rId21"/>
    <p:sldId id="269" r:id="rId22"/>
    <p:sldId id="268" r:id="rId23"/>
    <p:sldId id="296" r:id="rId24"/>
    <p:sldId id="26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786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2C97-CDA1-4C5D-83B0-0F6D8D3D7B8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0D6D-9464-4B87-B74B-97E6DC224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021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2C97-CDA1-4C5D-83B0-0F6D8D3D7B8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0D6D-9464-4B87-B74B-97E6DC224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013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2C97-CDA1-4C5D-83B0-0F6D8D3D7B8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0D6D-9464-4B87-B74B-97E6DC224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152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2C97-CDA1-4C5D-83B0-0F6D8D3D7B8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0D6D-9464-4B87-B74B-97E6DC224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496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2C97-CDA1-4C5D-83B0-0F6D8D3D7B8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0D6D-9464-4B87-B74B-97E6DC224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293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2C97-CDA1-4C5D-83B0-0F6D8D3D7B8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0D6D-9464-4B87-B74B-97E6DC224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028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2C97-CDA1-4C5D-83B0-0F6D8D3D7B8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0D6D-9464-4B87-B74B-97E6DC224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33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2C97-CDA1-4C5D-83B0-0F6D8D3D7B8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0D6D-9464-4B87-B74B-97E6DC224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76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2C97-CDA1-4C5D-83B0-0F6D8D3D7B8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0D6D-9464-4B87-B74B-97E6DC224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714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2C97-CDA1-4C5D-83B0-0F6D8D3D7B8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0D6D-9464-4B87-B74B-97E6DC224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19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2C97-CDA1-4C5D-83B0-0F6D8D3D7B8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0D6D-9464-4B87-B74B-97E6DC224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723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42C97-CDA1-4C5D-83B0-0F6D8D3D7B8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0D6D-9464-4B87-B74B-97E6DC224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680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\Desktop\re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" y="-1688"/>
            <a:ext cx="9036495" cy="6859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1772816"/>
            <a:ext cx="64087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Итоговое </a:t>
            </a:r>
            <a:r>
              <a:rPr lang="ru-RU" sz="2800" b="1" dirty="0">
                <a:solidFill>
                  <a:srgbClr val="002060"/>
                </a:solidFill>
              </a:rPr>
              <a:t>родительское собрание во второй младшей </a:t>
            </a:r>
            <a:r>
              <a:rPr lang="ru-RU" sz="2800" b="1" dirty="0" smtClean="0">
                <a:solidFill>
                  <a:srgbClr val="002060"/>
                </a:solidFill>
              </a:rPr>
              <a:t>группе «Радуга»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3200" b="1" dirty="0"/>
              <a:t> </a:t>
            </a:r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>
                <a:solidFill>
                  <a:srgbClr val="FF0000"/>
                </a:solidFill>
              </a:rPr>
              <a:t>Чему мы научились за </a:t>
            </a:r>
            <a:r>
              <a:rPr lang="ru-RU" sz="4000" b="1" dirty="0" smtClean="0">
                <a:solidFill>
                  <a:srgbClr val="FF0000"/>
                </a:solidFill>
              </a:rPr>
              <a:t>год»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</a:t>
            </a:r>
            <a:r>
              <a:rPr lang="ru-RU" sz="4000" b="1" dirty="0" smtClean="0">
                <a:solidFill>
                  <a:srgbClr val="002060"/>
                </a:solidFill>
              </a:rPr>
              <a:t>        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6215082"/>
            <a:ext cx="228601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853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" y="34415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14348" y="500042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Социально-коммуникативное развитие</a:t>
            </a:r>
            <a:endParaRPr kumimoji="0" lang="ru-RU" alt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42910" y="1712912"/>
            <a:ext cx="2530475" cy="5145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усвоение норм и ценностей, принятых в обществе.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3214678" y="1500174"/>
            <a:ext cx="5483225" cy="5145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воспитывать элементарные навыки вежливого обращения;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Формировать элементарные представления о безопасности;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общение и нравственные качества ребенка;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навыки самообслуживания.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2752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332656"/>
            <a:ext cx="66967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baseline="30000" dirty="0">
                <a:solidFill>
                  <a:srgbClr val="C00000"/>
                </a:solidFill>
              </a:rPr>
              <a:t>Культурно-гигиенические навыки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В течение года сформировали у детей простейшие культурно-гигиенические навыки. Во время умывания дети самостоятельно моют руки: намыливают их мылом, смывают, вытирают их полотенцем. Все дети знают свое полотенце и аккуратно вешают его на место.</a:t>
            </a:r>
          </a:p>
        </p:txBody>
      </p:sp>
      <p:pic>
        <p:nvPicPr>
          <p:cNvPr id="7" name="Рисунок 6" descr="IMG_20201028_082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214554"/>
            <a:ext cx="3161114" cy="4214818"/>
          </a:xfrm>
          <a:prstGeom prst="rect">
            <a:avLst/>
          </a:prstGeom>
        </p:spPr>
      </p:pic>
      <p:pic>
        <p:nvPicPr>
          <p:cNvPr id="8" name="Рисунок 7" descr="IMG_20201028_0825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5645" y="2214554"/>
            <a:ext cx="3107553" cy="4143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52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332656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Навыки самообслуживания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При небольшой помощи взрослых дети умеют раздеваться (снимать колготки, обувь) и складывать аккуратно одежду на стул. Одевание дается нам чуть сложнее, но мы еще учимся</a:t>
            </a:r>
            <a:r>
              <a:rPr lang="ru-RU" dirty="0"/>
              <a:t>.</a:t>
            </a:r>
          </a:p>
        </p:txBody>
      </p:sp>
      <p:pic>
        <p:nvPicPr>
          <p:cNvPr id="7" name="Рисунок 6" descr="IMG_20201027_150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071678"/>
            <a:ext cx="3214692" cy="4286256"/>
          </a:xfrm>
          <a:prstGeom prst="rect">
            <a:avLst/>
          </a:prstGeom>
        </p:spPr>
      </p:pic>
      <p:pic>
        <p:nvPicPr>
          <p:cNvPr id="8" name="Рисунок 7" descr="WhatsApp Image 2021-04-27 at 20.55.3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42886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341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932"/>
            <a:ext cx="9323512" cy="6867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2656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Не все умели кушать ложкой, но подросли с годок – немножко, Теперь смотрите-ка скорее, Кушать сами мы умеем</a:t>
            </a:r>
            <a:r>
              <a:rPr lang="ru-RU" b="1" dirty="0" smtClean="0">
                <a:solidFill>
                  <a:srgbClr val="002060"/>
                </a:solidFill>
              </a:rPr>
              <a:t>!</a:t>
            </a:r>
            <a:r>
              <a:rPr lang="ru-RU" dirty="0"/>
              <a:t> Во время приема пищи дети самостоятельно кушают, приучаем их кушать </a:t>
            </a:r>
            <a:r>
              <a:rPr lang="ru-RU" dirty="0" smtClean="0"/>
              <a:t>аккуратно, благодарить </a:t>
            </a:r>
            <a:r>
              <a:rPr lang="ru-RU" dirty="0"/>
              <a:t>после еды. Дети хорошие помощники в сервировке стола: раздают хлеб и ложки. Выполняют просьбы.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IMG_20201028_083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571744"/>
            <a:ext cx="2732486" cy="3643314"/>
          </a:xfrm>
          <a:prstGeom prst="rect">
            <a:avLst/>
          </a:prstGeom>
        </p:spPr>
      </p:pic>
      <p:pic>
        <p:nvPicPr>
          <p:cNvPr id="9" name="Рисунок 8" descr="WhatsApp Image 2021-04-27 at 20.55.0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571744"/>
            <a:ext cx="4762501" cy="3571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792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32656"/>
            <a:ext cx="6840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Игровая деятельность</a:t>
            </a:r>
            <a:r>
              <a:rPr lang="ru-RU" b="1" dirty="0"/>
              <a:t>:</a:t>
            </a:r>
            <a:endParaRPr lang="ru-RU" dirty="0"/>
          </a:p>
          <a:p>
            <a:r>
              <a:rPr lang="ru-RU" sz="1600" dirty="0">
                <a:solidFill>
                  <a:srgbClr val="002060"/>
                </a:solidFill>
              </a:rPr>
              <a:t>Дети с удовольствием играют в дидактические, развивающие в игры. Складывают пирамидку, собирают </a:t>
            </a:r>
            <a:r>
              <a:rPr lang="ru-RU" sz="1600" dirty="0" err="1">
                <a:solidFill>
                  <a:srgbClr val="002060"/>
                </a:solidFill>
              </a:rPr>
              <a:t>пазлы</a:t>
            </a:r>
            <a:r>
              <a:rPr lang="ru-RU" sz="1600" dirty="0">
                <a:solidFill>
                  <a:srgbClr val="002060"/>
                </a:solidFill>
              </a:rPr>
              <a:t>. Овладели навыками </a:t>
            </a:r>
            <a:r>
              <a:rPr lang="ru-RU" sz="1600" dirty="0" smtClean="0">
                <a:solidFill>
                  <a:srgbClr val="002060"/>
                </a:solidFill>
              </a:rPr>
              <a:t>сюжетно-ролевой </a:t>
            </a:r>
            <a:r>
              <a:rPr lang="ru-RU" sz="1600" dirty="0">
                <a:solidFill>
                  <a:srgbClr val="002060"/>
                </a:solidFill>
              </a:rPr>
              <a:t>игры. Дети переносят знакомые действия в игру. Врач – лечит, шофер – водит машину, парикмахер – подстригает. И конечно же, очень любят игры на свежем воздухе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IMG_20200902_102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214554"/>
            <a:ext cx="1714512" cy="2286016"/>
          </a:xfrm>
          <a:prstGeom prst="rect">
            <a:avLst/>
          </a:prstGeom>
        </p:spPr>
      </p:pic>
      <p:pic>
        <p:nvPicPr>
          <p:cNvPr id="14" name="Рисунок 13" descr="IMG_20201012_1608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428999"/>
            <a:ext cx="3405179" cy="2553885"/>
          </a:xfrm>
          <a:prstGeom prst="rect">
            <a:avLst/>
          </a:prstGeom>
        </p:spPr>
      </p:pic>
      <p:pic>
        <p:nvPicPr>
          <p:cNvPr id="15" name="Рисунок 14" descr="IMG_20201012_1608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571876"/>
            <a:ext cx="3143272" cy="2357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4663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" y="34415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Результативность</a:t>
            </a:r>
            <a:endParaRPr kumimoji="0" lang="ru-RU" alt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Знают правила поведения в детском саду, дома, на улице;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здороваться, прощаться, благодарить;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пользоваться игрушками, книгами;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Знают оценку хороших и плохих поступков;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Знают и применяют элементарные навыки самообслуживания.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2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" y="34415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Речевое развитие</a:t>
            </a:r>
            <a:endParaRPr kumimoji="0" lang="ru-RU" alt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457200" y="1417638"/>
            <a:ext cx="4038600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развитие связной грамматически-правильной диалогической и монологической речи.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4067175" y="1417638"/>
            <a:ext cx="4619625" cy="51800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развивать звуковую и интонационную культуру речи, фонематический слух;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речевое творчество;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Формировать словарь;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Знакомить с книжной культурой, детской литературой.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23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" y="34415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WhatsApp Image 2021-04-28 at 09.29.0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71480"/>
            <a:ext cx="4929190" cy="2772669"/>
          </a:xfrm>
          <a:prstGeom prst="rect">
            <a:avLst/>
          </a:prstGeom>
        </p:spPr>
      </p:pic>
      <p:pic>
        <p:nvPicPr>
          <p:cNvPr id="7" name="Рисунок 6" descr="WhatsApp Image 2021-04-28 at 09.26.2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54" y="3000372"/>
            <a:ext cx="4786346" cy="3589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523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" y="34415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Результативность</a:t>
            </a:r>
            <a:endParaRPr kumimoji="0" lang="ru-RU" alt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500034" y="1428736"/>
            <a:ext cx="8229600" cy="485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воспринимать зрительные образы, описывать увиденное, составлять простые предложения, группировать предметы;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Знают наименование действий живых существ;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повторять несложные потешки, стишки, понимают обращенную к ним речь;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отвечать на вопросы, поддерживать беседу.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23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" y="34415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Художественно-эстетическое развитие</a:t>
            </a:r>
            <a:endParaRPr kumimoji="0" lang="ru-RU" alt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предпосылок ценностно-смыслового восприятия и понимания произведений искусства, мира природы; становление эстетического отношения к окружающему миру; восприятие музыки, художественной литературы и фольклора.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Развивать эстетические чувства детей, художественное восприятие;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Содействовать возникновению положительно-эмоционального отклика на литературные и музыкальные произведения, красоту окружающего мира, произведения народного и профессионального искусства;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Знакомить с элементарными средствами выразительности в разных видах искусства.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2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8" y="-3313"/>
            <a:ext cx="9144000" cy="68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404665"/>
            <a:ext cx="5328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«Мы расскажем вам о том, как мы в садике своем очень весело живем! 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IMG_20200923_090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714620"/>
            <a:ext cx="2518190" cy="3357586"/>
          </a:xfrm>
          <a:prstGeom prst="rect">
            <a:avLst/>
          </a:prstGeom>
        </p:spPr>
      </p:pic>
      <p:pic>
        <p:nvPicPr>
          <p:cNvPr id="10" name="Рисунок 9" descr="IMG_20210122_1042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2230" y="2857496"/>
            <a:ext cx="2464593" cy="3286124"/>
          </a:xfrm>
          <a:prstGeom prst="rect">
            <a:avLst/>
          </a:prstGeom>
        </p:spPr>
      </p:pic>
      <p:pic>
        <p:nvPicPr>
          <p:cNvPr id="11" name="Рисунок 10" descr="IMG_20201028_1053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1857364"/>
            <a:ext cx="2946818" cy="3929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5522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" y="34415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WhatsApp Image 2021-04-27 at 20.55.0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85794"/>
            <a:ext cx="4286248" cy="3214686"/>
          </a:xfrm>
          <a:prstGeom prst="rect">
            <a:avLst/>
          </a:prstGeom>
        </p:spPr>
      </p:pic>
      <p:pic>
        <p:nvPicPr>
          <p:cNvPr id="10" name="Рисунок 9" descr="WhatsApp Image 2020-11-08 at 14.25.23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571612"/>
            <a:ext cx="3286130" cy="43815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523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404664"/>
            <a:ext cx="69127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baseline="30000" dirty="0">
                <a:solidFill>
                  <a:srgbClr val="C00000"/>
                </a:solidFill>
              </a:rPr>
              <a:t>На музыкальном  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занятии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дети </a:t>
            </a:r>
            <a:r>
              <a:rPr lang="ru-RU" dirty="0">
                <a:solidFill>
                  <a:srgbClr val="002060"/>
                </a:solidFill>
              </a:rPr>
              <a:t>активно включаются в совместную деятельность, поют, знают очень много </a:t>
            </a:r>
            <a:r>
              <a:rPr lang="ru-RU" dirty="0" smtClean="0">
                <a:solidFill>
                  <a:srgbClr val="002060"/>
                </a:solidFill>
              </a:rPr>
              <a:t>песен, </a:t>
            </a:r>
            <a:r>
              <a:rPr lang="ru-RU" dirty="0">
                <a:solidFill>
                  <a:srgbClr val="002060"/>
                </a:solidFill>
              </a:rPr>
              <a:t>воспроизводят танцевальные движения (хлопают, притоптывают, воспроизводят действия животных, например, зайчика). Дети эмоционально реагируют на знакомые детские песни.</a:t>
            </a:r>
          </a:p>
        </p:txBody>
      </p:sp>
      <p:pic>
        <p:nvPicPr>
          <p:cNvPr id="7" name="Рисунок 6" descr="IMG_20210211_090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714620"/>
            <a:ext cx="4191029" cy="3143272"/>
          </a:xfrm>
          <a:prstGeom prst="rect">
            <a:avLst/>
          </a:prstGeom>
        </p:spPr>
      </p:pic>
      <p:pic>
        <p:nvPicPr>
          <p:cNvPr id="8" name="Рисунок 7" descr="IMG_20210211_091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285992"/>
            <a:ext cx="4000530" cy="30003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4663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75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332657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конструктивной деятельности: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В процессе игр с настольным и напольным строительным материалом дети познакомились с деталями (кубик, кирпичик, пластина, умеют сооружать элементарные постройки по образцу (предметы мебели, домики, башенки, дорожки). И с удовольствием обыгрывают их.</a:t>
            </a:r>
          </a:p>
        </p:txBody>
      </p:sp>
      <p:pic>
        <p:nvPicPr>
          <p:cNvPr id="7" name="Рисунок 6" descr="IMG_20201117_093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357430"/>
            <a:ext cx="2803942" cy="3738589"/>
          </a:xfrm>
          <a:prstGeom prst="rect">
            <a:avLst/>
          </a:prstGeom>
        </p:spPr>
      </p:pic>
      <p:pic>
        <p:nvPicPr>
          <p:cNvPr id="8" name="Рисунок 7" descr="IMG_20201117_0938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357430"/>
            <a:ext cx="2786064" cy="3714752"/>
          </a:xfrm>
          <a:prstGeom prst="rect">
            <a:avLst/>
          </a:prstGeom>
        </p:spPr>
      </p:pic>
      <p:pic>
        <p:nvPicPr>
          <p:cNvPr id="9" name="Рисунок 8" descr="IMG_20201117_093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2357430"/>
            <a:ext cx="2732486" cy="3643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4663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42852"/>
            <a:ext cx="822960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Результативность</a:t>
            </a:r>
            <a:endParaRPr kumimoji="0" lang="ru-RU" alt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836613"/>
            <a:ext cx="8229600" cy="528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правильно держать карандаш и рисовать прямые линии в разных направлениях;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пользоваться красками;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Знают основные цвета;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располагать изображение по всему листу;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обращаться с пластилином: катают шарики, колбаски, сплющивают, сминают ладонями. Умеют лепит несложные предметы, состоящие из нескольких частей;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выкладывать детали разной формы на листе бумаги и приклеивать их.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663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620688"/>
            <a:ext cx="7488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002060"/>
              </a:solidFill>
              <a:effectLst/>
            </a:endParaRPr>
          </a:p>
          <a:p>
            <a:pPr algn="ctr"/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effectLst/>
              </a:rPr>
              <a:t>Хотим Вам выразить благодарность за помощь и сотрудничество в течение года. Очень рады, что Вы посмотрели наше итоговое собрание и надеюсь порадовались за детей, увидели результаты и их маленькие достижения. Всего вам доброго!</a:t>
            </a:r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775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8" y="-3313"/>
            <a:ext cx="9144000" cy="68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0034" y="214290"/>
            <a:ext cx="8229600" cy="865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Физическое развитие</a:t>
            </a:r>
            <a:endParaRPr kumimoji="0" lang="ru-RU" alt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00034" y="1571612"/>
            <a:ext cx="2962275" cy="5145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Цель: формирование начальных представлений о здоровом образе жизни.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3708400" y="981075"/>
            <a:ext cx="4978400" cy="5145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Сохранить и укрепить здоровье детей;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Формировать навыки и умения в основных видах движений;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Формировать потребность в ежедневной двигательной активности, способность к самоконтролю, самооценке при выполнении движений;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интерес к участию в подвижных и спортивных играх и физическим упражнениям, активность в самостоятельной двигательной деятельности;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Воспитывать интерес и любовь к спорту.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52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2476"/>
            <a:ext cx="9144000" cy="6855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620688"/>
            <a:ext cx="46283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День начинается с утренней </a:t>
            </a:r>
            <a:r>
              <a:rPr lang="ru-RU" sz="2800" b="1" dirty="0" smtClean="0">
                <a:solidFill>
                  <a:srgbClr val="002060"/>
                </a:solidFill>
              </a:rPr>
              <a:t>гимнастики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IMG_20200826_093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71612"/>
            <a:ext cx="3446866" cy="4595821"/>
          </a:xfrm>
          <a:prstGeom prst="rect">
            <a:avLst/>
          </a:prstGeom>
        </p:spPr>
      </p:pic>
      <p:pic>
        <p:nvPicPr>
          <p:cNvPr id="10" name="Рисунок 9" descr="IMG_20210129_082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714488"/>
            <a:ext cx="3303990" cy="4405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501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548680"/>
            <a:ext cx="73117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Занятия по физическому развитию в зале и на прогулке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G_20200904_155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643182"/>
            <a:ext cx="2678907" cy="3571876"/>
          </a:xfrm>
          <a:prstGeom prst="rect">
            <a:avLst/>
          </a:prstGeom>
        </p:spPr>
      </p:pic>
      <p:pic>
        <p:nvPicPr>
          <p:cNvPr id="9" name="Рисунок 8" descr="IMG_20210129_150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5" y="2643182"/>
            <a:ext cx="2625347" cy="3500462"/>
          </a:xfrm>
          <a:prstGeom prst="rect">
            <a:avLst/>
          </a:prstGeom>
        </p:spPr>
      </p:pic>
      <p:pic>
        <p:nvPicPr>
          <p:cNvPr id="10" name="Рисунок 9" descr="IMG_20200911_1106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2714620"/>
            <a:ext cx="2571768" cy="3429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732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Результативность</a:t>
            </a:r>
            <a:endParaRPr kumimoji="0" lang="ru-RU" alt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называть органы чувств;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Знают некоторые полезные и вредные продукты;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выполнять разнообразные виды движений;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Ходят и бегают свободно;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строиться в колонну по одному, находить свое место;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прыгать на двух ногах, бросать, катать и ловить мяч;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ползать, лазать, играть в подвижные игры.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732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357166"/>
            <a:ext cx="82296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Познавательное развитие</a:t>
            </a:r>
            <a:endParaRPr kumimoji="0" lang="ru-RU" alt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0034" y="1497012"/>
            <a:ext cx="3398837" cy="5360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развитие интересов детей, любознательности и познавательной мотивации.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3786182" y="1142984"/>
            <a:ext cx="4835525" cy="590391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познавательных действий;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воображения и творческой активности;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первичных представлений о себе, других людях, объектах окружающего мира, о свойствах и отношениях объектов окружающего мира, о малой Родине и Отечестве, представлений о социокультурных ценностях нашего народа, об отечественных традициях и праздниках.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732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" y="34415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G_20210126_091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000108"/>
            <a:ext cx="3964809" cy="5286412"/>
          </a:xfrm>
          <a:prstGeom prst="rect">
            <a:avLst/>
          </a:prstGeom>
        </p:spPr>
      </p:pic>
      <p:pic>
        <p:nvPicPr>
          <p:cNvPr id="7" name="Рисунок 6" descr="IMG_20210126_0913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214422"/>
            <a:ext cx="3750495" cy="5000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52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home\Desktop\fony-dlya-prezentatsiy-shablony-8846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" y="34415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Результативность</a:t>
            </a:r>
            <a:endParaRPr kumimoji="0" lang="ru-RU" alt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714348" y="1357298"/>
            <a:ext cx="8229600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составлять группы из однородных предметов и выделять из них отдельные предметы;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Различают понятия «много», «один», «ни одного»;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сравнивать предметы по длине, по ширине, по величине, по количеству;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Знают геометрические фигуры: квадрат, круг, треугольник;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Умеют ориентироваться в пространстве, во времени (день, ночь, утро, вечер);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Знакомы с ближайшим окружением.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23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885</Words>
  <Application>Microsoft Office PowerPoint</Application>
  <PresentationFormat>Экран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родительское собрание во второй младшей группе     «Чему мы научились за год»</dc:title>
  <dc:creator>home</dc:creator>
  <cp:lastModifiedBy>User</cp:lastModifiedBy>
  <cp:revision>66</cp:revision>
  <dcterms:created xsi:type="dcterms:W3CDTF">2018-05-27T11:43:39Z</dcterms:created>
  <dcterms:modified xsi:type="dcterms:W3CDTF">2021-04-28T04:47:47Z</dcterms:modified>
</cp:coreProperties>
</file>