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6" r:id="rId3"/>
    <p:sldId id="269" r:id="rId4"/>
    <p:sldId id="286" r:id="rId5"/>
    <p:sldId id="287" r:id="rId6"/>
    <p:sldId id="274" r:id="rId7"/>
    <p:sldId id="279" r:id="rId8"/>
    <p:sldId id="27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085" autoAdjust="0"/>
  </p:normalViewPr>
  <p:slideViewPr>
    <p:cSldViewPr>
      <p:cViewPr varScale="1">
        <p:scale>
          <a:sx n="96" d="100"/>
          <a:sy n="96" d="100"/>
        </p:scale>
        <p:origin x="-4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A99E2-5BA7-4B7D-A6C4-0F99CD4F97F7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3A20-1D04-482C-9DAB-40D683842C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A99E2-5BA7-4B7D-A6C4-0F99CD4F97F7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3A20-1D04-482C-9DAB-40D683842C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A99E2-5BA7-4B7D-A6C4-0F99CD4F97F7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3A20-1D04-482C-9DAB-40D683842C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A99E2-5BA7-4B7D-A6C4-0F99CD4F97F7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3A20-1D04-482C-9DAB-40D683842C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A99E2-5BA7-4B7D-A6C4-0F99CD4F97F7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3A20-1D04-482C-9DAB-40D683842C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A99E2-5BA7-4B7D-A6C4-0F99CD4F97F7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3A20-1D04-482C-9DAB-40D683842C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A99E2-5BA7-4B7D-A6C4-0F99CD4F97F7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3A20-1D04-482C-9DAB-40D683842C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A99E2-5BA7-4B7D-A6C4-0F99CD4F97F7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3A20-1D04-482C-9DAB-40D683842C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A99E2-5BA7-4B7D-A6C4-0F99CD4F97F7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3A20-1D04-482C-9DAB-40D683842C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A99E2-5BA7-4B7D-A6C4-0F99CD4F97F7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3A20-1D04-482C-9DAB-40D683842C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A99E2-5BA7-4B7D-A6C4-0F99CD4F97F7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3A20-1D04-482C-9DAB-40D683842C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A99E2-5BA7-4B7D-A6C4-0F99CD4F97F7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D3A20-1D04-482C-9DAB-40D683842C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ф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6733"/>
            <a:ext cx="9000000" cy="674126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6">
                <a:lumMod val="75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0" y="188640"/>
            <a:ext cx="34936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«Детский сад № 37 «Веснянка» города Рубцовска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31840" y="5229200"/>
            <a:ext cx="5760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Book Antiqua" pitchFamily="18" charset="0"/>
              </a:rPr>
              <a:t>РОДИТЕЛЬСКОЕ СОБРАНИЕ 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Book Antiqua" pitchFamily="18" charset="0"/>
              </a:rPr>
              <a:t>ТЕМА: «НАЧАЛО  2022 – 2023 УЧЕБНОГО ГОДА»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latin typeface="Book Antiqua" pitchFamily="18" charset="0"/>
              </a:rPr>
              <a:t>Подготовили: воспитатели</a:t>
            </a:r>
          </a:p>
          <a:p>
            <a:pPr algn="r"/>
            <a:r>
              <a:rPr lang="ru-RU" b="1" dirty="0" err="1" smtClean="0">
                <a:solidFill>
                  <a:schemeClr val="bg1"/>
                </a:solidFill>
                <a:latin typeface="Book Antiqua" pitchFamily="18" charset="0"/>
              </a:rPr>
              <a:t>Жиглова</a:t>
            </a:r>
            <a:r>
              <a:rPr lang="ru-RU" b="1" dirty="0" smtClean="0">
                <a:solidFill>
                  <a:schemeClr val="bg1"/>
                </a:solidFill>
                <a:latin typeface="Book Antiqua" pitchFamily="18" charset="0"/>
              </a:rPr>
              <a:t> В.А., Руденко Г.П. </a:t>
            </a:r>
            <a:endParaRPr lang="ru-RU" b="1" dirty="0">
              <a:solidFill>
                <a:schemeClr val="bg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on-dlya-prezentacii-osen-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0179" cy="6858000"/>
          </a:xfrm>
          <a:prstGeom prst="rect">
            <a:avLst/>
          </a:prstGeom>
        </p:spPr>
      </p:pic>
      <p:pic>
        <p:nvPicPr>
          <p:cNvPr id="3" name="Рисунок 2" descr="ф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64000" y="0"/>
            <a:ext cx="1980000" cy="1980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71736" y="1714488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214678" y="1071546"/>
            <a:ext cx="20281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ПОВЕСТКА ДНЯ:</a:t>
            </a: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71600" y="1556792"/>
            <a:ext cx="76328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Вступительная часть (приветствие родителей)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Цели и задачи деятельности МБДОУ «Детский сад №37 «Веснянка» города Рубцовск на 2022 – 2023 учебный год.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Возрастные особенности детей 6-7 лет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Знакомство с областями по образовательной деятельности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5.Советы родителям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Утверждение состава родительского комитета : Дуброва Олеся Петровна,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Вопилова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Любовь Васильевна 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Пузанова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Ольга Викторовна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on-dlya-prezentacii-osen-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10" y="0"/>
            <a:ext cx="9130179" cy="6858000"/>
          </a:xfrm>
          <a:prstGeom prst="rect">
            <a:avLst/>
          </a:prstGeom>
        </p:spPr>
      </p:pic>
      <p:pic>
        <p:nvPicPr>
          <p:cNvPr id="3" name="Рисунок 2" descr="ф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48264" y="0"/>
            <a:ext cx="1980000" cy="1980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071802" y="2857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00034" y="0"/>
            <a:ext cx="8358245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ЦЕЛИ  И  ЗАДАЧИ ДЕЯТЕЛЬНОСТИ МБДОУ «ДЕТСКИЙ САД №37 «Веснянка»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2022– 2023 УЧЕБНЫЙ ГОД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ЦЕЛЬ РАБОТЫ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построение работы МБДОУ в соответствии с ФГОС, создание благоприятных условий для полноценного проживания ребенком дошкольного детства, формирования основ базовой культуры личности, всестороннее развитие психических и физических качеств в соответствии с возрастными и индивидуальными особенностями, подготовка ребенка к жизни в современном обществе.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ОСНОВНЫЕ ЗАДАЧИ РАБОТЫ: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Продолжать внедрение разнообразных форм работы МБДОУ «Детский сад №37 «Веснянка» города Рубцовск по охране жизни и укреплению здоровья детей дошкольного возраста.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Дальнейшая реализация регионального компонента Образовательной программы и привитие детям любви к родному краю.</a:t>
            </a:r>
          </a:p>
          <a:p>
            <a:pPr lvl="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Повысить уровень профессиональной компетенции педагогов в вопросах планирования воспитательно-образовательной деятельности в соответствии с ФГОС ДО (с целью повышения качества образовательного процесса);</a:t>
            </a:r>
          </a:p>
          <a:p>
            <a:pPr lvl="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Продолжить работу по обновлению развивающей предметно-пространственной среды, способствующей развитию активности ребёнка в различных видах деятельности, проявлению у него любознательности, творчества, экспериментирования.</a:t>
            </a:r>
          </a:p>
          <a:p>
            <a:pPr lvl="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Объединить усилия родителей и педагогов для успешного решения оздоровительных и воспитательных задач.</a:t>
            </a:r>
          </a:p>
          <a:p>
            <a:pPr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on-dlya-prezentacii-osen-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821" y="0"/>
            <a:ext cx="9130179" cy="6858000"/>
          </a:xfrm>
          <a:prstGeom prst="rect">
            <a:avLst/>
          </a:prstGeom>
        </p:spPr>
      </p:pic>
      <p:pic>
        <p:nvPicPr>
          <p:cNvPr id="3" name="Рисунок 2" descr="ф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48264" y="0"/>
            <a:ext cx="1980000" cy="1980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1560" y="548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260648"/>
            <a:ext cx="84969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Ø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195736" y="764704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Возрастные особенности детей 6-7 лет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0" y="1225689"/>
            <a:ext cx="33123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Социальное развитие: </a:t>
            </a:r>
          </a:p>
          <a:p>
            <a:r>
              <a:rPr lang="ru-RU" b="1" dirty="0" smtClean="0"/>
              <a:t>1.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Дети  6 лет уже имеют общаться со сверстниками и взрослыми, знают основные правила общения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Хорошо ориентируются не только знакомой, но и в незнакомой обстановке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Способны управлять своим поведением (знают границы дозволенного. Но редко экспериментируют, проверяя, нельзя ли расширить эти границы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Стремятся быть хорошими, первыми. Очень огорчаются при неудаче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Тонко реагируют на изменение отношения, настроения взрослых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4008" y="1340768"/>
            <a:ext cx="388843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Интеллектуальное</a:t>
            </a:r>
          </a:p>
          <a:p>
            <a:r>
              <a:rPr lang="ru-RU" b="1" dirty="0" smtClean="0"/>
              <a:t>развитие:</a:t>
            </a:r>
          </a:p>
          <a:p>
            <a:r>
              <a:rPr lang="ru-RU" b="1" dirty="0" smtClean="0"/>
              <a:t>1.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Способны к систематизации, классификации и группировке процессов, явлений, предметов, к анализу простых причинно-следственных связей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Проявляют самостоятельный интерес к животным, к природным объектам и явлениям, наблюдательны, задают много вопросов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Имеют элементарный запас сведений и знаний об окружающем мире, быте, жизни.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on-dlya-prezentacii-osen-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0179" cy="6858000"/>
          </a:xfrm>
          <a:prstGeom prst="rect">
            <a:avLst/>
          </a:prstGeom>
        </p:spPr>
      </p:pic>
      <p:pic>
        <p:nvPicPr>
          <p:cNvPr id="3" name="Рисунок 2" descr="ф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48264" y="0"/>
            <a:ext cx="1980000" cy="1980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7544" y="1340768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259632" y="1268760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Знакомство с областями по образовательной деятельности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5616" y="2204864"/>
            <a:ext cx="65527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dirty="0" smtClean="0"/>
              <a:t>Социально-коммуникативное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/>
              <a:t>Познавательное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/>
              <a:t>Развитие речи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/>
              <a:t>Художественно-эстетическое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/>
              <a:t>Физическое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on-dlya-prezentacii-osen-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0179" cy="6858000"/>
          </a:xfrm>
          <a:prstGeom prst="rect">
            <a:avLst/>
          </a:prstGeom>
        </p:spPr>
      </p:pic>
      <p:pic>
        <p:nvPicPr>
          <p:cNvPr id="3" name="Рисунок 2" descr="ф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48264" y="0"/>
            <a:ext cx="1980000" cy="1980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14678" y="500042"/>
            <a:ext cx="30718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ЗАКЛЮЧЕНИЕ: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8662" y="1285860"/>
            <a:ext cx="692948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Воспитательные функции семьи и детского сада различны, но для всестороннего развития личности ребенка необходимо их взаимодействие.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Важным условием преемственности является установление доверительного делового контакта между семьей и детским садом.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Использование разнообразных форм работы помогает родителям становиться активными участниками образовательного и воспитательного процесса их детей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on-dlya-prezentacii-osen-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10" y="0"/>
            <a:ext cx="9130179" cy="6858000"/>
          </a:xfrm>
          <a:prstGeom prst="rect">
            <a:avLst/>
          </a:prstGeom>
        </p:spPr>
      </p:pic>
      <p:pic>
        <p:nvPicPr>
          <p:cNvPr id="6" name="Рисунок 5" descr="№2+.jpg"/>
          <p:cNvPicPr>
            <a:picLocks noChangeAspect="1"/>
          </p:cNvPicPr>
          <p:nvPr/>
        </p:nvPicPr>
        <p:blipFill>
          <a:blip r:embed="rId3" cstate="print"/>
          <a:srcRect l="10937" t="6250" r="2343" b="4166"/>
          <a:stretch>
            <a:fillRect/>
          </a:stretch>
        </p:blipFill>
        <p:spPr>
          <a:xfrm>
            <a:off x="500034" y="428604"/>
            <a:ext cx="8028000" cy="6039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on-dlya-prezentacii-osen-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821" y="0"/>
            <a:ext cx="9130179" cy="6858000"/>
          </a:xfrm>
          <a:prstGeom prst="rect">
            <a:avLst/>
          </a:prstGeom>
        </p:spPr>
      </p:pic>
      <p:pic>
        <p:nvPicPr>
          <p:cNvPr id="3" name="Рисунок 2" descr="ф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48264" y="0"/>
            <a:ext cx="1980000" cy="1980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786050" y="1142984"/>
            <a:ext cx="185738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№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327</Words>
  <Application>Microsoft Office PowerPoint</Application>
  <PresentationFormat>Экран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67</cp:revision>
  <dcterms:created xsi:type="dcterms:W3CDTF">2017-10-17T10:20:51Z</dcterms:created>
  <dcterms:modified xsi:type="dcterms:W3CDTF">2022-11-08T08:01:15Z</dcterms:modified>
</cp:coreProperties>
</file>